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58" r:id="rId5"/>
    <p:sldId id="260" r:id="rId6"/>
    <p:sldId id="261" r:id="rId7"/>
    <p:sldId id="262" r:id="rId8"/>
    <p:sldId id="269" r:id="rId9"/>
    <p:sldId id="263" r:id="rId10"/>
    <p:sldId id="270" r:id="rId11"/>
    <p:sldId id="264" r:id="rId12"/>
    <p:sldId id="271" r:id="rId13"/>
    <p:sldId id="265" r:id="rId14"/>
    <p:sldId id="272" r:id="rId15"/>
    <p:sldId id="266" r:id="rId16"/>
    <p:sldId id="267" r:id="rId17"/>
    <p:sldId id="274" r:id="rId18"/>
    <p:sldId id="268" r:id="rId19"/>
    <p:sldId id="273" r:id="rId20"/>
  </p:sldIdLst>
  <p:sldSz cx="7497763"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F7C80"/>
    <a:srgbClr val="66FFFF"/>
    <a:srgbClr val="66FFCC"/>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A29C86-90B4-472A-9BCB-1704348B26D6}" v="43" dt="2026-03-02T01:12:15.9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p:scale>
          <a:sx n="70" d="100"/>
          <a:sy n="70" d="100"/>
        </p:scale>
        <p:origin x="164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ICKI AUSTIN" userId="dbf3daf072cafc10" providerId="LiveId" clId="{3950754E-2EAF-45DF-A3EB-5A77048D026D}"/>
    <pc:docChg chg="undo custSel addSld delSld modSld">
      <pc:chgData name="VICKI AUSTIN" userId="dbf3daf072cafc10" providerId="LiveId" clId="{3950754E-2EAF-45DF-A3EB-5A77048D026D}" dt="2026-03-02T01:12:21.416" v="4489" actId="931"/>
      <pc:docMkLst>
        <pc:docMk/>
      </pc:docMkLst>
      <pc:sldChg chg="setBg">
        <pc:chgData name="VICKI AUSTIN" userId="dbf3daf072cafc10" providerId="LiveId" clId="{3950754E-2EAF-45DF-A3EB-5A77048D026D}" dt="2026-03-02T00:35:27.020" v="3078"/>
        <pc:sldMkLst>
          <pc:docMk/>
          <pc:sldMk cId="3305467141" sldId="256"/>
        </pc:sldMkLst>
      </pc:sldChg>
      <pc:sldChg chg="setBg">
        <pc:chgData name="VICKI AUSTIN" userId="dbf3daf072cafc10" providerId="LiveId" clId="{3950754E-2EAF-45DF-A3EB-5A77048D026D}" dt="2026-03-02T00:35:43.364" v="3080"/>
        <pc:sldMkLst>
          <pc:docMk/>
          <pc:sldMk cId="3271208223" sldId="257"/>
        </pc:sldMkLst>
      </pc:sldChg>
      <pc:sldChg chg="setBg">
        <pc:chgData name="VICKI AUSTIN" userId="dbf3daf072cafc10" providerId="LiveId" clId="{3950754E-2EAF-45DF-A3EB-5A77048D026D}" dt="2026-03-02T00:35:50.110" v="3081"/>
        <pc:sldMkLst>
          <pc:docMk/>
          <pc:sldMk cId="2069448542" sldId="258"/>
        </pc:sldMkLst>
      </pc:sldChg>
      <pc:sldChg chg="setBg">
        <pc:chgData name="VICKI AUSTIN" userId="dbf3daf072cafc10" providerId="LiveId" clId="{3950754E-2EAF-45DF-A3EB-5A77048D026D}" dt="2026-03-02T00:35:36.149" v="3079"/>
        <pc:sldMkLst>
          <pc:docMk/>
          <pc:sldMk cId="2687416513" sldId="259"/>
        </pc:sldMkLst>
      </pc:sldChg>
      <pc:sldChg chg="setBg">
        <pc:chgData name="VICKI AUSTIN" userId="dbf3daf072cafc10" providerId="LiveId" clId="{3950754E-2EAF-45DF-A3EB-5A77048D026D}" dt="2026-03-02T00:36:02.440" v="3082"/>
        <pc:sldMkLst>
          <pc:docMk/>
          <pc:sldMk cId="22726871" sldId="260"/>
        </pc:sldMkLst>
      </pc:sldChg>
      <pc:sldChg chg="setBg">
        <pc:chgData name="VICKI AUSTIN" userId="dbf3daf072cafc10" providerId="LiveId" clId="{3950754E-2EAF-45DF-A3EB-5A77048D026D}" dt="2026-03-02T00:36:15.041" v="3083"/>
        <pc:sldMkLst>
          <pc:docMk/>
          <pc:sldMk cId="2787055801" sldId="261"/>
        </pc:sldMkLst>
      </pc:sldChg>
      <pc:sldChg chg="modSp mod setBg">
        <pc:chgData name="VICKI AUSTIN" userId="dbf3daf072cafc10" providerId="LiveId" clId="{3950754E-2EAF-45DF-A3EB-5A77048D026D}" dt="2026-03-02T00:36:45.109" v="3086"/>
        <pc:sldMkLst>
          <pc:docMk/>
          <pc:sldMk cId="2209516515" sldId="262"/>
        </pc:sldMkLst>
        <pc:picChg chg="mod">
          <ac:chgData name="VICKI AUSTIN" userId="dbf3daf072cafc10" providerId="LiveId" clId="{3950754E-2EAF-45DF-A3EB-5A77048D026D}" dt="2026-03-02T00:36:38.265" v="3085" actId="207"/>
          <ac:picMkLst>
            <pc:docMk/>
            <pc:sldMk cId="2209516515" sldId="262"/>
            <ac:picMk id="6" creationId="{7715DB26-65A5-DF09-D83A-1156D88095D4}"/>
          </ac:picMkLst>
        </pc:picChg>
      </pc:sldChg>
      <pc:sldChg chg="addSp modSp new mod setBg">
        <pc:chgData name="VICKI AUSTIN" userId="dbf3daf072cafc10" providerId="LiveId" clId="{3950754E-2EAF-45DF-A3EB-5A77048D026D}" dt="2026-03-02T00:36:58.943" v="3087"/>
        <pc:sldMkLst>
          <pc:docMk/>
          <pc:sldMk cId="2272402300" sldId="263"/>
        </pc:sldMkLst>
        <pc:spChg chg="mod">
          <ac:chgData name="VICKI AUSTIN" userId="dbf3daf072cafc10" providerId="LiveId" clId="{3950754E-2EAF-45DF-A3EB-5A77048D026D}" dt="2026-03-01T22:03:11.507" v="48" actId="1076"/>
          <ac:spMkLst>
            <pc:docMk/>
            <pc:sldMk cId="2272402300" sldId="263"/>
            <ac:spMk id="2" creationId="{603C7B3C-4894-FAEA-E082-06DD9C8E74CA}"/>
          </ac:spMkLst>
        </pc:spChg>
        <pc:spChg chg="add mod">
          <ac:chgData name="VICKI AUSTIN" userId="dbf3daf072cafc10" providerId="LiveId" clId="{3950754E-2EAF-45DF-A3EB-5A77048D026D}" dt="2026-03-01T22:08:47.728" v="68" actId="255"/>
          <ac:spMkLst>
            <pc:docMk/>
            <pc:sldMk cId="2272402300" sldId="263"/>
            <ac:spMk id="4" creationId="{89855D50-C6F3-E489-79CB-0299F46B83AE}"/>
          </ac:spMkLst>
        </pc:spChg>
        <pc:spChg chg="add mod">
          <ac:chgData name="VICKI AUSTIN" userId="dbf3daf072cafc10" providerId="LiveId" clId="{3950754E-2EAF-45DF-A3EB-5A77048D026D}" dt="2026-03-01T22:10:35.717" v="84" actId="33524"/>
          <ac:spMkLst>
            <pc:docMk/>
            <pc:sldMk cId="2272402300" sldId="263"/>
            <ac:spMk id="6" creationId="{5A226E4E-18D6-C53D-2A72-B68C87B0DBBA}"/>
          </ac:spMkLst>
        </pc:spChg>
        <pc:spChg chg="add mod">
          <ac:chgData name="VICKI AUSTIN" userId="dbf3daf072cafc10" providerId="LiveId" clId="{3950754E-2EAF-45DF-A3EB-5A77048D026D}" dt="2026-03-01T22:09:46.752" v="74" actId="1076"/>
          <ac:spMkLst>
            <pc:docMk/>
            <pc:sldMk cId="2272402300" sldId="263"/>
            <ac:spMk id="8" creationId="{D1530442-C796-809D-67C2-EF238878081E}"/>
          </ac:spMkLst>
        </pc:spChg>
      </pc:sldChg>
      <pc:sldChg chg="addSp delSp modSp new mod setBg">
        <pc:chgData name="VICKI AUSTIN" userId="dbf3daf072cafc10" providerId="LiveId" clId="{3950754E-2EAF-45DF-A3EB-5A77048D026D}" dt="2026-03-02T00:37:26.453" v="3091"/>
        <pc:sldMkLst>
          <pc:docMk/>
          <pc:sldMk cId="894540698" sldId="264"/>
        </pc:sldMkLst>
        <pc:spChg chg="mod">
          <ac:chgData name="VICKI AUSTIN" userId="dbf3daf072cafc10" providerId="LiveId" clId="{3950754E-2EAF-45DF-A3EB-5A77048D026D}" dt="2026-03-01T22:11:50.489" v="124" actId="14100"/>
          <ac:spMkLst>
            <pc:docMk/>
            <pc:sldMk cId="894540698" sldId="264"/>
            <ac:spMk id="2" creationId="{36DD7444-BE8A-865E-A22E-4A539CC1D881}"/>
          </ac:spMkLst>
        </pc:spChg>
        <pc:spChg chg="add mod">
          <ac:chgData name="VICKI AUSTIN" userId="dbf3daf072cafc10" providerId="LiveId" clId="{3950754E-2EAF-45DF-A3EB-5A77048D026D}" dt="2026-03-01T22:27:11.527" v="996" actId="255"/>
          <ac:spMkLst>
            <pc:docMk/>
            <pc:sldMk cId="894540698" sldId="264"/>
            <ac:spMk id="11" creationId="{D6B36783-8A3E-5748-4280-E559EAD170E0}"/>
          </ac:spMkLst>
        </pc:spChg>
        <pc:spChg chg="add mod">
          <ac:chgData name="VICKI AUSTIN" userId="dbf3daf072cafc10" providerId="LiveId" clId="{3950754E-2EAF-45DF-A3EB-5A77048D026D}" dt="2026-03-01T23:39:00.486" v="1989" actId="255"/>
          <ac:spMkLst>
            <pc:docMk/>
            <pc:sldMk cId="894540698" sldId="264"/>
            <ac:spMk id="12" creationId="{A0C993FC-BAF6-4D7E-0127-5430B8D5F29C}"/>
          </ac:spMkLst>
        </pc:spChg>
        <pc:picChg chg="add del mod">
          <ac:chgData name="VICKI AUSTIN" userId="dbf3daf072cafc10" providerId="LiveId" clId="{3950754E-2EAF-45DF-A3EB-5A77048D026D}" dt="2026-03-01T22:13:24.908" v="128" actId="21"/>
          <ac:picMkLst>
            <pc:docMk/>
            <pc:sldMk cId="894540698" sldId="264"/>
            <ac:picMk id="4" creationId="{3EAB02F2-3544-247B-B778-9B2415F235BA}"/>
          </ac:picMkLst>
        </pc:picChg>
        <pc:picChg chg="add mod">
          <ac:chgData name="VICKI AUSTIN" userId="dbf3daf072cafc10" providerId="LiveId" clId="{3950754E-2EAF-45DF-A3EB-5A77048D026D}" dt="2026-03-01T22:16:05.957" v="139" actId="14100"/>
          <ac:picMkLst>
            <pc:docMk/>
            <pc:sldMk cId="894540698" sldId="264"/>
            <ac:picMk id="6" creationId="{902AA13D-0266-C48F-3E32-4258AE96EC7B}"/>
          </ac:picMkLst>
        </pc:picChg>
        <pc:picChg chg="add del mod">
          <ac:chgData name="VICKI AUSTIN" userId="dbf3daf072cafc10" providerId="LiveId" clId="{3950754E-2EAF-45DF-A3EB-5A77048D026D}" dt="2026-03-01T22:15:15.166" v="135" actId="21"/>
          <ac:picMkLst>
            <pc:docMk/>
            <pc:sldMk cId="894540698" sldId="264"/>
            <ac:picMk id="8" creationId="{E4625E7D-EFF4-AF40-3B6E-0A82D47D24D1}"/>
          </ac:picMkLst>
        </pc:picChg>
        <pc:picChg chg="add mod">
          <ac:chgData name="VICKI AUSTIN" userId="dbf3daf072cafc10" providerId="LiveId" clId="{3950754E-2EAF-45DF-A3EB-5A77048D026D}" dt="2026-03-01T22:16:11.469" v="141" actId="1076"/>
          <ac:picMkLst>
            <pc:docMk/>
            <pc:sldMk cId="894540698" sldId="264"/>
            <ac:picMk id="10" creationId="{FDE31FFD-FC24-C454-6569-C7CC1E84D330}"/>
          </ac:picMkLst>
        </pc:picChg>
      </pc:sldChg>
      <pc:sldChg chg="addSp modSp new mod">
        <pc:chgData name="VICKI AUSTIN" userId="dbf3daf072cafc10" providerId="LiveId" clId="{3950754E-2EAF-45DF-A3EB-5A77048D026D}" dt="2026-03-01T23:58:33.404" v="2334" actId="1076"/>
        <pc:sldMkLst>
          <pc:docMk/>
          <pc:sldMk cId="348432337" sldId="265"/>
        </pc:sldMkLst>
        <pc:spChg chg="mod">
          <ac:chgData name="VICKI AUSTIN" userId="dbf3daf072cafc10" providerId="LiveId" clId="{3950754E-2EAF-45DF-A3EB-5A77048D026D}" dt="2026-03-01T23:50:05.204" v="2028" actId="1076"/>
          <ac:spMkLst>
            <pc:docMk/>
            <pc:sldMk cId="348432337" sldId="265"/>
            <ac:spMk id="2" creationId="{EAF26B8F-EA68-5C3C-3D8F-C46F7A2961FF}"/>
          </ac:spMkLst>
        </pc:spChg>
        <pc:spChg chg="add mod">
          <ac:chgData name="VICKI AUSTIN" userId="dbf3daf072cafc10" providerId="LiveId" clId="{3950754E-2EAF-45DF-A3EB-5A77048D026D}" dt="2026-03-01T23:56:38.470" v="2210" actId="14100"/>
          <ac:spMkLst>
            <pc:docMk/>
            <pc:sldMk cId="348432337" sldId="265"/>
            <ac:spMk id="7" creationId="{74714FE5-6FC0-4E7A-BD69-E89D687110F5}"/>
          </ac:spMkLst>
        </pc:spChg>
        <pc:spChg chg="add mod">
          <ac:chgData name="VICKI AUSTIN" userId="dbf3daf072cafc10" providerId="LiveId" clId="{3950754E-2EAF-45DF-A3EB-5A77048D026D}" dt="2026-03-01T23:58:33.404" v="2334" actId="1076"/>
          <ac:spMkLst>
            <pc:docMk/>
            <pc:sldMk cId="348432337" sldId="265"/>
            <ac:spMk id="8" creationId="{BA4894F9-9038-404C-5A72-041EFDF4A336}"/>
          </ac:spMkLst>
        </pc:spChg>
        <pc:picChg chg="add mod">
          <ac:chgData name="VICKI AUSTIN" userId="dbf3daf072cafc10" providerId="LiveId" clId="{3950754E-2EAF-45DF-A3EB-5A77048D026D}" dt="2026-03-01T23:53:29.661" v="2031" actId="1076"/>
          <ac:picMkLst>
            <pc:docMk/>
            <pc:sldMk cId="348432337" sldId="265"/>
            <ac:picMk id="4" creationId="{2DC4DA2C-5086-45EE-CA42-10976121855E}"/>
          </ac:picMkLst>
        </pc:picChg>
        <pc:picChg chg="add mod">
          <ac:chgData name="VICKI AUSTIN" userId="dbf3daf072cafc10" providerId="LiveId" clId="{3950754E-2EAF-45DF-A3EB-5A77048D026D}" dt="2026-03-01T23:54:16.189" v="2035" actId="14100"/>
          <ac:picMkLst>
            <pc:docMk/>
            <pc:sldMk cId="348432337" sldId="265"/>
            <ac:picMk id="6" creationId="{A9D3C0AC-F8B0-2424-5580-272AE78434A6}"/>
          </ac:picMkLst>
        </pc:picChg>
      </pc:sldChg>
      <pc:sldChg chg="addSp delSp modSp new mod setBg">
        <pc:chgData name="VICKI AUSTIN" userId="dbf3daf072cafc10" providerId="LiveId" clId="{3950754E-2EAF-45DF-A3EB-5A77048D026D}" dt="2026-03-02T00:38:30.393" v="3092"/>
        <pc:sldMkLst>
          <pc:docMk/>
          <pc:sldMk cId="3883842432" sldId="266"/>
        </pc:sldMkLst>
        <pc:spChg chg="mod">
          <ac:chgData name="VICKI AUSTIN" userId="dbf3daf072cafc10" providerId="LiveId" clId="{3950754E-2EAF-45DF-A3EB-5A77048D026D}" dt="2026-03-02T00:08:25.700" v="2507" actId="20577"/>
          <ac:spMkLst>
            <pc:docMk/>
            <pc:sldMk cId="3883842432" sldId="266"/>
            <ac:spMk id="2" creationId="{336BF071-6448-6A60-6DBD-5F0DC885C7FB}"/>
          </ac:spMkLst>
        </pc:spChg>
        <pc:spChg chg="add mod">
          <ac:chgData name="VICKI AUSTIN" userId="dbf3daf072cafc10" providerId="LiveId" clId="{3950754E-2EAF-45DF-A3EB-5A77048D026D}" dt="2026-03-02T00:07:17.059" v="2434" actId="255"/>
          <ac:spMkLst>
            <pc:docMk/>
            <pc:sldMk cId="3883842432" sldId="266"/>
            <ac:spMk id="4" creationId="{A9696204-D34D-711A-CE3E-21CDE30870C2}"/>
          </ac:spMkLst>
        </pc:spChg>
        <pc:spChg chg="add del mod">
          <ac:chgData name="VICKI AUSTIN" userId="dbf3daf072cafc10" providerId="LiveId" clId="{3950754E-2EAF-45DF-A3EB-5A77048D026D}" dt="2026-03-02T00:03:37.533" v="2418"/>
          <ac:spMkLst>
            <pc:docMk/>
            <pc:sldMk cId="3883842432" sldId="266"/>
            <ac:spMk id="6" creationId="{595D22A9-798E-4730-5F6F-304D676A046A}"/>
          </ac:spMkLst>
        </pc:spChg>
        <pc:spChg chg="add mod">
          <ac:chgData name="VICKI AUSTIN" userId="dbf3daf072cafc10" providerId="LiveId" clId="{3950754E-2EAF-45DF-A3EB-5A77048D026D}" dt="2026-03-02T00:07:03.330" v="2433" actId="255"/>
          <ac:spMkLst>
            <pc:docMk/>
            <pc:sldMk cId="3883842432" sldId="266"/>
            <ac:spMk id="8" creationId="{DF8A5846-6998-4609-49E1-3AF46F531983}"/>
          </ac:spMkLst>
        </pc:spChg>
        <pc:spChg chg="add mod">
          <ac:chgData name="VICKI AUSTIN" userId="dbf3daf072cafc10" providerId="LiveId" clId="{3950754E-2EAF-45DF-A3EB-5A77048D026D}" dt="2026-03-02T00:06:25.557" v="2431" actId="1076"/>
          <ac:spMkLst>
            <pc:docMk/>
            <pc:sldMk cId="3883842432" sldId="266"/>
            <ac:spMk id="10" creationId="{50A15283-1409-025D-AFE9-F4C342E68CC5}"/>
          </ac:spMkLst>
        </pc:spChg>
        <pc:spChg chg="add del mod">
          <ac:chgData name="VICKI AUSTIN" userId="dbf3daf072cafc10" providerId="LiveId" clId="{3950754E-2EAF-45DF-A3EB-5A77048D026D}" dt="2026-03-02T00:08:13.234" v="2495"/>
          <ac:spMkLst>
            <pc:docMk/>
            <pc:sldMk cId="3883842432" sldId="266"/>
            <ac:spMk id="11" creationId="{58EDD73E-E957-917B-2A5C-DCC14FADD9E1}"/>
          </ac:spMkLst>
        </pc:spChg>
      </pc:sldChg>
      <pc:sldChg chg="addSp modSp new mod">
        <pc:chgData name="VICKI AUSTIN" userId="dbf3daf072cafc10" providerId="LiveId" clId="{3950754E-2EAF-45DF-A3EB-5A77048D026D}" dt="2026-03-02T00:12:09.610" v="2586" actId="27636"/>
        <pc:sldMkLst>
          <pc:docMk/>
          <pc:sldMk cId="1475694445" sldId="267"/>
        </pc:sldMkLst>
        <pc:spChg chg="mod">
          <ac:chgData name="VICKI AUSTIN" userId="dbf3daf072cafc10" providerId="LiveId" clId="{3950754E-2EAF-45DF-A3EB-5A77048D026D}" dt="2026-03-02T00:09:24.924" v="2573" actId="14100"/>
          <ac:spMkLst>
            <pc:docMk/>
            <pc:sldMk cId="1475694445" sldId="267"/>
            <ac:spMk id="2" creationId="{0346A755-EC97-F5D7-D984-64F67C9ADA94}"/>
          </ac:spMkLst>
        </pc:spChg>
        <pc:spChg chg="mod">
          <ac:chgData name="VICKI AUSTIN" userId="dbf3daf072cafc10" providerId="LiveId" clId="{3950754E-2EAF-45DF-A3EB-5A77048D026D}" dt="2026-03-02T00:12:09.610" v="2586" actId="27636"/>
          <ac:spMkLst>
            <pc:docMk/>
            <pc:sldMk cId="1475694445" sldId="267"/>
            <ac:spMk id="3" creationId="{F97645EF-6519-EB43-87E7-2137C3540481}"/>
          </ac:spMkLst>
        </pc:spChg>
        <pc:spChg chg="add mod">
          <ac:chgData name="VICKI AUSTIN" userId="dbf3daf072cafc10" providerId="LiveId" clId="{3950754E-2EAF-45DF-A3EB-5A77048D026D}" dt="2026-03-02T00:11:53.457" v="2584" actId="313"/>
          <ac:spMkLst>
            <pc:docMk/>
            <pc:sldMk cId="1475694445" sldId="267"/>
            <ac:spMk id="5" creationId="{6F6A6BF5-45F4-AD30-75CE-FCA47BCB725B}"/>
          </ac:spMkLst>
        </pc:spChg>
        <pc:spChg chg="add mod">
          <ac:chgData name="VICKI AUSTIN" userId="dbf3daf072cafc10" providerId="LiveId" clId="{3950754E-2EAF-45DF-A3EB-5A77048D026D}" dt="2026-03-02T00:11:50.970" v="2583" actId="1076"/>
          <ac:spMkLst>
            <pc:docMk/>
            <pc:sldMk cId="1475694445" sldId="267"/>
            <ac:spMk id="7" creationId="{10B629DD-B221-AFAB-ABD0-51A63C6D39CF}"/>
          </ac:spMkLst>
        </pc:spChg>
      </pc:sldChg>
      <pc:sldChg chg="addSp modSp new mod">
        <pc:chgData name="VICKI AUSTIN" userId="dbf3daf072cafc10" providerId="LiveId" clId="{3950754E-2EAF-45DF-A3EB-5A77048D026D}" dt="2026-03-02T00:25:00.963" v="3015" actId="1076"/>
        <pc:sldMkLst>
          <pc:docMk/>
          <pc:sldMk cId="3717538169" sldId="268"/>
        </pc:sldMkLst>
        <pc:spChg chg="mod">
          <ac:chgData name="VICKI AUSTIN" userId="dbf3daf072cafc10" providerId="LiveId" clId="{3950754E-2EAF-45DF-A3EB-5A77048D026D}" dt="2026-03-02T00:12:59.898" v="2609" actId="20577"/>
          <ac:spMkLst>
            <pc:docMk/>
            <pc:sldMk cId="3717538169" sldId="268"/>
            <ac:spMk id="2" creationId="{64F55027-C867-BDBC-C6AA-073B4A1C3E17}"/>
          </ac:spMkLst>
        </pc:spChg>
        <pc:spChg chg="add mod">
          <ac:chgData name="VICKI AUSTIN" userId="dbf3daf072cafc10" providerId="LiveId" clId="{3950754E-2EAF-45DF-A3EB-5A77048D026D}" dt="2026-03-02T00:22:12.518" v="2883" actId="1076"/>
          <ac:spMkLst>
            <pc:docMk/>
            <pc:sldMk cId="3717538169" sldId="268"/>
            <ac:spMk id="3" creationId="{BDD85E90-A988-07B8-3040-4C092E628282}"/>
          </ac:spMkLst>
        </pc:spChg>
        <pc:spChg chg="add mod">
          <ac:chgData name="VICKI AUSTIN" userId="dbf3daf072cafc10" providerId="LiveId" clId="{3950754E-2EAF-45DF-A3EB-5A77048D026D}" dt="2026-03-02T00:23:30.715" v="2889" actId="20577"/>
          <ac:spMkLst>
            <pc:docMk/>
            <pc:sldMk cId="3717538169" sldId="268"/>
            <ac:spMk id="5" creationId="{4AABB987-1AB0-B878-FB32-C94380BE9EEA}"/>
          </ac:spMkLst>
        </pc:spChg>
        <pc:spChg chg="add mod">
          <ac:chgData name="VICKI AUSTIN" userId="dbf3daf072cafc10" providerId="LiveId" clId="{3950754E-2EAF-45DF-A3EB-5A77048D026D}" dt="2026-03-02T00:24:11.580" v="2951" actId="14100"/>
          <ac:spMkLst>
            <pc:docMk/>
            <pc:sldMk cId="3717538169" sldId="268"/>
            <ac:spMk id="6" creationId="{29465316-9959-5775-ECF8-1A491AD964C9}"/>
          </ac:spMkLst>
        </pc:spChg>
        <pc:spChg chg="add mod">
          <ac:chgData name="VICKI AUSTIN" userId="dbf3daf072cafc10" providerId="LiveId" clId="{3950754E-2EAF-45DF-A3EB-5A77048D026D}" dt="2026-03-02T00:25:00.963" v="3015" actId="1076"/>
          <ac:spMkLst>
            <pc:docMk/>
            <pc:sldMk cId="3717538169" sldId="268"/>
            <ac:spMk id="7" creationId="{0DA2A761-901B-A235-C0EA-4613BA498C0A}"/>
          </ac:spMkLst>
        </pc:spChg>
      </pc:sldChg>
      <pc:sldChg chg="addSp modSp new mod setBg">
        <pc:chgData name="VICKI AUSTIN" userId="dbf3daf072cafc10" providerId="LiveId" clId="{3950754E-2EAF-45DF-A3EB-5A77048D026D}" dt="2026-03-02T00:32:30.372" v="3063"/>
        <pc:sldMkLst>
          <pc:docMk/>
          <pc:sldMk cId="1711979007" sldId="269"/>
        </pc:sldMkLst>
        <pc:picChg chg="add mod">
          <ac:chgData name="VICKI AUSTIN" userId="dbf3daf072cafc10" providerId="LiveId" clId="{3950754E-2EAF-45DF-A3EB-5A77048D026D}" dt="2026-03-02T00:32:24.662" v="3062" actId="207"/>
          <ac:picMkLst>
            <pc:docMk/>
            <pc:sldMk cId="1711979007" sldId="269"/>
            <ac:picMk id="3" creationId="{2C5C1BE6-F739-D956-6049-9045074B8BD8}"/>
          </ac:picMkLst>
        </pc:picChg>
      </pc:sldChg>
      <pc:sldChg chg="new del">
        <pc:chgData name="VICKI AUSTIN" userId="dbf3daf072cafc10" providerId="LiveId" clId="{3950754E-2EAF-45DF-A3EB-5A77048D026D}" dt="2026-03-02T00:31:52.038" v="3056" actId="2696"/>
        <pc:sldMkLst>
          <pc:docMk/>
          <pc:sldMk cId="2055647948" sldId="269"/>
        </pc:sldMkLst>
      </pc:sldChg>
      <pc:sldChg chg="addSp delSp modSp new add del mod setBg">
        <pc:chgData name="VICKI AUSTIN" userId="dbf3daf072cafc10" providerId="LiveId" clId="{3950754E-2EAF-45DF-A3EB-5A77048D026D}" dt="2026-03-02T00:31:39.864" v="3054" actId="680"/>
        <pc:sldMkLst>
          <pc:docMk/>
          <pc:sldMk cId="3395962020" sldId="269"/>
        </pc:sldMkLst>
        <pc:spChg chg="mod">
          <ac:chgData name="VICKI AUSTIN" userId="dbf3daf072cafc10" providerId="LiveId" clId="{3950754E-2EAF-45DF-A3EB-5A77048D026D}" dt="2026-03-02T00:31:26.625" v="3040" actId="14100"/>
          <ac:spMkLst>
            <pc:docMk/>
            <pc:sldMk cId="3395962020" sldId="269"/>
            <ac:spMk id="2" creationId="{E8F7B7C7-1125-86C0-F0CB-61186A7A0D79}"/>
          </ac:spMkLst>
        </pc:spChg>
        <pc:picChg chg="add del mod">
          <ac:chgData name="VICKI AUSTIN" userId="dbf3daf072cafc10" providerId="LiveId" clId="{3950754E-2EAF-45DF-A3EB-5A77048D026D}" dt="2026-03-02T00:31:38.821" v="3053" actId="931"/>
          <ac:picMkLst>
            <pc:docMk/>
            <pc:sldMk cId="3395962020" sldId="269"/>
            <ac:picMk id="4" creationId="{75FC1089-2A41-FBB2-800E-431B649CA5E1}"/>
          </ac:picMkLst>
        </pc:picChg>
      </pc:sldChg>
      <pc:sldChg chg="addSp delSp modSp new del mod setBg">
        <pc:chgData name="VICKI AUSTIN" userId="dbf3daf072cafc10" providerId="LiveId" clId="{3950754E-2EAF-45DF-A3EB-5A77048D026D}" dt="2026-03-02T00:31:35.725" v="3050" actId="680"/>
        <pc:sldMkLst>
          <pc:docMk/>
          <pc:sldMk cId="2410745436" sldId="270"/>
        </pc:sldMkLst>
        <pc:picChg chg="add del mod">
          <ac:chgData name="VICKI AUSTIN" userId="dbf3daf072cafc10" providerId="LiveId" clId="{3950754E-2EAF-45DF-A3EB-5A77048D026D}" dt="2026-03-02T00:31:34.423" v="3049" actId="931"/>
          <ac:picMkLst>
            <pc:docMk/>
            <pc:sldMk cId="2410745436" sldId="270"/>
            <ac:picMk id="3" creationId="{C594C69F-0740-8341-C546-2D9D5C1AA4D8}"/>
          </ac:picMkLst>
        </pc:picChg>
      </pc:sldChg>
      <pc:sldChg chg="addSp modSp new mod setBg">
        <pc:chgData name="VICKI AUSTIN" userId="dbf3daf072cafc10" providerId="LiveId" clId="{3950754E-2EAF-45DF-A3EB-5A77048D026D}" dt="2026-03-02T00:33:17.030" v="3069"/>
        <pc:sldMkLst>
          <pc:docMk/>
          <pc:sldMk cId="3982658759" sldId="270"/>
        </pc:sldMkLst>
        <pc:picChg chg="add mod">
          <ac:chgData name="VICKI AUSTIN" userId="dbf3daf072cafc10" providerId="LiveId" clId="{3950754E-2EAF-45DF-A3EB-5A77048D026D}" dt="2026-03-02T00:33:10.121" v="3068" actId="207"/>
          <ac:picMkLst>
            <pc:docMk/>
            <pc:sldMk cId="3982658759" sldId="270"/>
            <ac:picMk id="3" creationId="{0E568110-29FA-B58C-33AE-6E7FD72C65CF}"/>
          </ac:picMkLst>
        </pc:picChg>
      </pc:sldChg>
      <pc:sldChg chg="new del">
        <pc:chgData name="VICKI AUSTIN" userId="dbf3daf072cafc10" providerId="LiveId" clId="{3950754E-2EAF-45DF-A3EB-5A77048D026D}" dt="2026-03-02T00:31:22.794" v="3036" actId="680"/>
        <pc:sldMkLst>
          <pc:docMk/>
          <pc:sldMk cId="1937430030" sldId="271"/>
        </pc:sldMkLst>
      </pc:sldChg>
      <pc:sldChg chg="new add del">
        <pc:chgData name="VICKI AUSTIN" userId="dbf3daf072cafc10" providerId="LiveId" clId="{3950754E-2EAF-45DF-A3EB-5A77048D026D}" dt="2026-03-02T00:31:24.610" v="3038" actId="680"/>
        <pc:sldMkLst>
          <pc:docMk/>
          <pc:sldMk cId="3250732766" sldId="271"/>
        </pc:sldMkLst>
      </pc:sldChg>
      <pc:sldChg chg="addSp modSp new mod setBg">
        <pc:chgData name="VICKI AUSTIN" userId="dbf3daf072cafc10" providerId="LiveId" clId="{3950754E-2EAF-45DF-A3EB-5A77048D026D}" dt="2026-03-02T00:34:08.506" v="3074"/>
        <pc:sldMkLst>
          <pc:docMk/>
          <pc:sldMk cId="3909239283" sldId="271"/>
        </pc:sldMkLst>
        <pc:picChg chg="add mod">
          <ac:chgData name="VICKI AUSTIN" userId="dbf3daf072cafc10" providerId="LiveId" clId="{3950754E-2EAF-45DF-A3EB-5A77048D026D}" dt="2026-03-02T00:34:02.323" v="3073" actId="207"/>
          <ac:picMkLst>
            <pc:docMk/>
            <pc:sldMk cId="3909239283" sldId="271"/>
            <ac:picMk id="3" creationId="{B8256437-837D-8EC1-C484-CA0C982849ED}"/>
          </ac:picMkLst>
        </pc:picChg>
      </pc:sldChg>
      <pc:sldChg chg="addSp modSp new mod setBg">
        <pc:chgData name="VICKI AUSTIN" userId="dbf3daf072cafc10" providerId="LiveId" clId="{3950754E-2EAF-45DF-A3EB-5A77048D026D}" dt="2026-03-02T00:34:40.698" v="3077" actId="931"/>
        <pc:sldMkLst>
          <pc:docMk/>
          <pc:sldMk cId="1552209886" sldId="272"/>
        </pc:sldMkLst>
        <pc:picChg chg="add mod">
          <ac:chgData name="VICKI AUSTIN" userId="dbf3daf072cafc10" providerId="LiveId" clId="{3950754E-2EAF-45DF-A3EB-5A77048D026D}" dt="2026-03-02T00:34:40.698" v="3077" actId="931"/>
          <ac:picMkLst>
            <pc:docMk/>
            <pc:sldMk cId="1552209886" sldId="272"/>
            <ac:picMk id="3" creationId="{578EFFC9-5C42-B7C9-DD97-4CE627D0C6C3}"/>
          </ac:picMkLst>
        </pc:picChg>
      </pc:sldChg>
      <pc:sldChg chg="modSp new mod setBg">
        <pc:chgData name="VICKI AUSTIN" userId="dbf3daf072cafc10" providerId="LiveId" clId="{3950754E-2EAF-45DF-A3EB-5A77048D026D}" dt="2026-03-02T01:11:34.544" v="4485" actId="14100"/>
        <pc:sldMkLst>
          <pc:docMk/>
          <pc:sldMk cId="451372411" sldId="273"/>
        </pc:sldMkLst>
        <pc:spChg chg="mod">
          <ac:chgData name="VICKI AUSTIN" userId="dbf3daf072cafc10" providerId="LiveId" clId="{3950754E-2EAF-45DF-A3EB-5A77048D026D}" dt="2026-03-02T01:06:33.359" v="4054" actId="1076"/>
          <ac:spMkLst>
            <pc:docMk/>
            <pc:sldMk cId="451372411" sldId="273"/>
            <ac:spMk id="2" creationId="{5D8EA1EC-9A50-7ACD-21EC-8D7BA2D4B3B2}"/>
          </ac:spMkLst>
        </pc:spChg>
        <pc:spChg chg="mod">
          <ac:chgData name="VICKI AUSTIN" userId="dbf3daf072cafc10" providerId="LiveId" clId="{3950754E-2EAF-45DF-A3EB-5A77048D026D}" dt="2026-03-02T01:11:34.544" v="4485" actId="14100"/>
          <ac:spMkLst>
            <pc:docMk/>
            <pc:sldMk cId="451372411" sldId="273"/>
            <ac:spMk id="3" creationId="{9A16FC6E-9968-C9EC-2AD1-62A5133D10E6}"/>
          </ac:spMkLst>
        </pc:spChg>
      </pc:sldChg>
      <pc:sldChg chg="addSp modSp new mod setBg">
        <pc:chgData name="VICKI AUSTIN" userId="dbf3daf072cafc10" providerId="LiveId" clId="{3950754E-2EAF-45DF-A3EB-5A77048D026D}" dt="2026-03-02T01:12:21.416" v="4489" actId="931"/>
        <pc:sldMkLst>
          <pc:docMk/>
          <pc:sldMk cId="183965758" sldId="274"/>
        </pc:sldMkLst>
        <pc:picChg chg="add mod">
          <ac:chgData name="VICKI AUSTIN" userId="dbf3daf072cafc10" providerId="LiveId" clId="{3950754E-2EAF-45DF-A3EB-5A77048D026D}" dt="2026-03-02T01:12:21.416" v="4489" actId="931"/>
          <ac:picMkLst>
            <pc:docMk/>
            <pc:sldMk cId="183965758" sldId="274"/>
            <ac:picMk id="3" creationId="{2D453261-1BFB-AE52-41D3-17DBCC6B32CC}"/>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62332" y="1646133"/>
            <a:ext cx="6373099" cy="3501813"/>
          </a:xfrm>
        </p:spPr>
        <p:txBody>
          <a:bodyPr anchor="b"/>
          <a:lstStyle>
            <a:lvl1pPr algn="ctr">
              <a:defRPr sz="4920"/>
            </a:lvl1pPr>
          </a:lstStyle>
          <a:p>
            <a:r>
              <a:rPr lang="en-US"/>
              <a:t>Click to edit Master title style</a:t>
            </a:r>
            <a:endParaRPr lang="en-US" dirty="0"/>
          </a:p>
        </p:txBody>
      </p:sp>
      <p:sp>
        <p:nvSpPr>
          <p:cNvPr id="3" name="Subtitle 2"/>
          <p:cNvSpPr>
            <a:spLocks noGrp="1"/>
          </p:cNvSpPr>
          <p:nvPr>
            <p:ph type="subTitle" idx="1"/>
          </p:nvPr>
        </p:nvSpPr>
        <p:spPr>
          <a:xfrm>
            <a:off x="937221" y="5282989"/>
            <a:ext cx="5623322" cy="2428451"/>
          </a:xfrm>
        </p:spPr>
        <p:txBody>
          <a:bodyPr/>
          <a:lstStyle>
            <a:lvl1pPr marL="0" indent="0" algn="ctr">
              <a:buNone/>
              <a:defRPr sz="1968"/>
            </a:lvl1pPr>
            <a:lvl2pPr marL="374904" indent="0" algn="ctr">
              <a:buNone/>
              <a:defRPr sz="1640"/>
            </a:lvl2pPr>
            <a:lvl3pPr marL="749808" indent="0" algn="ctr">
              <a:buNone/>
              <a:defRPr sz="1476"/>
            </a:lvl3pPr>
            <a:lvl4pPr marL="1124712" indent="0" algn="ctr">
              <a:buNone/>
              <a:defRPr sz="1312"/>
            </a:lvl4pPr>
            <a:lvl5pPr marL="1499616" indent="0" algn="ctr">
              <a:buNone/>
              <a:defRPr sz="1312"/>
            </a:lvl5pPr>
            <a:lvl6pPr marL="1874520" indent="0" algn="ctr">
              <a:buNone/>
              <a:defRPr sz="1312"/>
            </a:lvl6pPr>
            <a:lvl7pPr marL="2249424" indent="0" algn="ctr">
              <a:buNone/>
              <a:defRPr sz="1312"/>
            </a:lvl7pPr>
            <a:lvl8pPr marL="2624328" indent="0" algn="ctr">
              <a:buNone/>
              <a:defRPr sz="1312"/>
            </a:lvl8pPr>
            <a:lvl9pPr marL="2999232" indent="0" algn="ctr">
              <a:buNone/>
              <a:defRPr sz="1312"/>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C0C0FE2-05D9-4909-B9B9-0D09CD00982C}"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1376260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0C0FE2-05D9-4909-B9B9-0D09CD00982C}"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349800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65587" y="535517"/>
            <a:ext cx="1616705"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15472" y="535517"/>
            <a:ext cx="475639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0C0FE2-05D9-4909-B9B9-0D09CD00982C}"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899703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C0C0FE2-05D9-4909-B9B9-0D09CD00982C}"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4120750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11566" y="2507618"/>
            <a:ext cx="6466821" cy="4184014"/>
          </a:xfrm>
        </p:spPr>
        <p:txBody>
          <a:bodyPr anchor="b"/>
          <a:lstStyle>
            <a:lvl1pPr>
              <a:defRPr sz="4920"/>
            </a:lvl1pPr>
          </a:lstStyle>
          <a:p>
            <a:r>
              <a:rPr lang="en-US"/>
              <a:t>Click to edit Master title style</a:t>
            </a:r>
            <a:endParaRPr lang="en-US" dirty="0"/>
          </a:p>
        </p:txBody>
      </p:sp>
      <p:sp>
        <p:nvSpPr>
          <p:cNvPr id="3" name="Text Placeholder 2"/>
          <p:cNvSpPr>
            <a:spLocks noGrp="1"/>
          </p:cNvSpPr>
          <p:nvPr>
            <p:ph type="body" idx="1"/>
          </p:nvPr>
        </p:nvSpPr>
        <p:spPr>
          <a:xfrm>
            <a:off x="511566" y="6731215"/>
            <a:ext cx="6466821" cy="2200274"/>
          </a:xfrm>
        </p:spPr>
        <p:txBody>
          <a:bodyPr/>
          <a:lstStyle>
            <a:lvl1pPr marL="0" indent="0">
              <a:buNone/>
              <a:defRPr sz="1968">
                <a:solidFill>
                  <a:schemeClr val="tx1">
                    <a:tint val="82000"/>
                  </a:schemeClr>
                </a:solidFill>
              </a:defRPr>
            </a:lvl1pPr>
            <a:lvl2pPr marL="374904" indent="0">
              <a:buNone/>
              <a:defRPr sz="1640">
                <a:solidFill>
                  <a:schemeClr val="tx1">
                    <a:tint val="82000"/>
                  </a:schemeClr>
                </a:solidFill>
              </a:defRPr>
            </a:lvl2pPr>
            <a:lvl3pPr marL="749808" indent="0">
              <a:buNone/>
              <a:defRPr sz="1476">
                <a:solidFill>
                  <a:schemeClr val="tx1">
                    <a:tint val="82000"/>
                  </a:schemeClr>
                </a:solidFill>
              </a:defRPr>
            </a:lvl3pPr>
            <a:lvl4pPr marL="1124712" indent="0">
              <a:buNone/>
              <a:defRPr sz="1312">
                <a:solidFill>
                  <a:schemeClr val="tx1">
                    <a:tint val="82000"/>
                  </a:schemeClr>
                </a:solidFill>
              </a:defRPr>
            </a:lvl4pPr>
            <a:lvl5pPr marL="1499616" indent="0">
              <a:buNone/>
              <a:defRPr sz="1312">
                <a:solidFill>
                  <a:schemeClr val="tx1">
                    <a:tint val="82000"/>
                  </a:schemeClr>
                </a:solidFill>
              </a:defRPr>
            </a:lvl5pPr>
            <a:lvl6pPr marL="1874520" indent="0">
              <a:buNone/>
              <a:defRPr sz="1312">
                <a:solidFill>
                  <a:schemeClr val="tx1">
                    <a:tint val="82000"/>
                  </a:schemeClr>
                </a:solidFill>
              </a:defRPr>
            </a:lvl6pPr>
            <a:lvl7pPr marL="2249424" indent="0">
              <a:buNone/>
              <a:defRPr sz="1312">
                <a:solidFill>
                  <a:schemeClr val="tx1">
                    <a:tint val="82000"/>
                  </a:schemeClr>
                </a:solidFill>
              </a:defRPr>
            </a:lvl7pPr>
            <a:lvl8pPr marL="2624328" indent="0">
              <a:buNone/>
              <a:defRPr sz="1312">
                <a:solidFill>
                  <a:schemeClr val="tx1">
                    <a:tint val="82000"/>
                  </a:schemeClr>
                </a:solidFill>
              </a:defRPr>
            </a:lvl8pPr>
            <a:lvl9pPr marL="2999232" indent="0">
              <a:buNone/>
              <a:defRPr sz="1312">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C0C0FE2-05D9-4909-B9B9-0D09CD00982C}"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15071694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15471" y="2677584"/>
            <a:ext cx="318654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95743" y="2677584"/>
            <a:ext cx="318654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C0C0FE2-05D9-4909-B9B9-0D09CD00982C}"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1631369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6448" y="535519"/>
            <a:ext cx="6466821"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16448" y="2465706"/>
            <a:ext cx="3171905" cy="1208404"/>
          </a:xfrm>
        </p:spPr>
        <p:txBody>
          <a:bodyPr anchor="b"/>
          <a:lstStyle>
            <a:lvl1pPr marL="0" indent="0">
              <a:buNone/>
              <a:defRPr sz="1968" b="1"/>
            </a:lvl1pPr>
            <a:lvl2pPr marL="374904" indent="0">
              <a:buNone/>
              <a:defRPr sz="1640" b="1"/>
            </a:lvl2pPr>
            <a:lvl3pPr marL="749808" indent="0">
              <a:buNone/>
              <a:defRPr sz="1476" b="1"/>
            </a:lvl3pPr>
            <a:lvl4pPr marL="1124712" indent="0">
              <a:buNone/>
              <a:defRPr sz="1312" b="1"/>
            </a:lvl4pPr>
            <a:lvl5pPr marL="1499616" indent="0">
              <a:buNone/>
              <a:defRPr sz="1312" b="1"/>
            </a:lvl5pPr>
            <a:lvl6pPr marL="1874520" indent="0">
              <a:buNone/>
              <a:defRPr sz="1312" b="1"/>
            </a:lvl6pPr>
            <a:lvl7pPr marL="2249424" indent="0">
              <a:buNone/>
              <a:defRPr sz="1312" b="1"/>
            </a:lvl7pPr>
            <a:lvl8pPr marL="2624328" indent="0">
              <a:buNone/>
              <a:defRPr sz="1312" b="1"/>
            </a:lvl8pPr>
            <a:lvl9pPr marL="2999232" indent="0">
              <a:buNone/>
              <a:defRPr sz="1312" b="1"/>
            </a:lvl9pPr>
          </a:lstStyle>
          <a:p>
            <a:pPr lvl="0"/>
            <a:r>
              <a:rPr lang="en-US"/>
              <a:t>Click to edit Master text styles</a:t>
            </a:r>
          </a:p>
        </p:txBody>
      </p:sp>
      <p:sp>
        <p:nvSpPr>
          <p:cNvPr id="4" name="Content Placeholder 3"/>
          <p:cNvSpPr>
            <a:spLocks noGrp="1"/>
          </p:cNvSpPr>
          <p:nvPr>
            <p:ph sz="half" idx="2"/>
          </p:nvPr>
        </p:nvSpPr>
        <p:spPr>
          <a:xfrm>
            <a:off x="516448" y="3674110"/>
            <a:ext cx="3171905"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95743" y="2465706"/>
            <a:ext cx="3187526" cy="1208404"/>
          </a:xfrm>
        </p:spPr>
        <p:txBody>
          <a:bodyPr anchor="b"/>
          <a:lstStyle>
            <a:lvl1pPr marL="0" indent="0">
              <a:buNone/>
              <a:defRPr sz="1968" b="1"/>
            </a:lvl1pPr>
            <a:lvl2pPr marL="374904" indent="0">
              <a:buNone/>
              <a:defRPr sz="1640" b="1"/>
            </a:lvl2pPr>
            <a:lvl3pPr marL="749808" indent="0">
              <a:buNone/>
              <a:defRPr sz="1476" b="1"/>
            </a:lvl3pPr>
            <a:lvl4pPr marL="1124712" indent="0">
              <a:buNone/>
              <a:defRPr sz="1312" b="1"/>
            </a:lvl4pPr>
            <a:lvl5pPr marL="1499616" indent="0">
              <a:buNone/>
              <a:defRPr sz="1312" b="1"/>
            </a:lvl5pPr>
            <a:lvl6pPr marL="1874520" indent="0">
              <a:buNone/>
              <a:defRPr sz="1312" b="1"/>
            </a:lvl6pPr>
            <a:lvl7pPr marL="2249424" indent="0">
              <a:buNone/>
              <a:defRPr sz="1312" b="1"/>
            </a:lvl7pPr>
            <a:lvl8pPr marL="2624328" indent="0">
              <a:buNone/>
              <a:defRPr sz="1312" b="1"/>
            </a:lvl8pPr>
            <a:lvl9pPr marL="2999232" indent="0">
              <a:buNone/>
              <a:defRPr sz="1312" b="1"/>
            </a:lvl9pPr>
          </a:lstStyle>
          <a:p>
            <a:pPr lvl="0"/>
            <a:r>
              <a:rPr lang="en-US"/>
              <a:t>Click to edit Master text styles</a:t>
            </a:r>
          </a:p>
        </p:txBody>
      </p:sp>
      <p:sp>
        <p:nvSpPr>
          <p:cNvPr id="6" name="Content Placeholder 5"/>
          <p:cNvSpPr>
            <a:spLocks noGrp="1"/>
          </p:cNvSpPr>
          <p:nvPr>
            <p:ph sz="quarter" idx="4"/>
          </p:nvPr>
        </p:nvSpPr>
        <p:spPr>
          <a:xfrm>
            <a:off x="3795743" y="3674110"/>
            <a:ext cx="318752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0C0FE2-05D9-4909-B9B9-0D09CD00982C}" type="datetimeFigureOut">
              <a:rPr lang="en-US" smtClean="0"/>
              <a:t>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206190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C0C0FE2-05D9-4909-B9B9-0D09CD00982C}" type="datetimeFigureOut">
              <a:rPr lang="en-US" smtClean="0"/>
              <a:t>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228281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0C0FE2-05D9-4909-B9B9-0D09CD00982C}" type="datetimeFigureOut">
              <a:rPr lang="en-US" smtClean="0"/>
              <a:t>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4292066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6448" y="670560"/>
            <a:ext cx="2418224" cy="2346960"/>
          </a:xfrm>
        </p:spPr>
        <p:txBody>
          <a:bodyPr anchor="b"/>
          <a:lstStyle>
            <a:lvl1pPr>
              <a:defRPr sz="2624"/>
            </a:lvl1pPr>
          </a:lstStyle>
          <a:p>
            <a:r>
              <a:rPr lang="en-US"/>
              <a:t>Click to edit Master title style</a:t>
            </a:r>
            <a:endParaRPr lang="en-US" dirty="0"/>
          </a:p>
        </p:txBody>
      </p:sp>
      <p:sp>
        <p:nvSpPr>
          <p:cNvPr id="3" name="Content Placeholder 2"/>
          <p:cNvSpPr>
            <a:spLocks noGrp="1"/>
          </p:cNvSpPr>
          <p:nvPr>
            <p:ph idx="1"/>
          </p:nvPr>
        </p:nvSpPr>
        <p:spPr>
          <a:xfrm>
            <a:off x="3187526" y="1448226"/>
            <a:ext cx="3795743" cy="7147983"/>
          </a:xfrm>
        </p:spPr>
        <p:txBody>
          <a:bodyPr/>
          <a:lstStyle>
            <a:lvl1pPr>
              <a:defRPr sz="2624"/>
            </a:lvl1pPr>
            <a:lvl2pPr>
              <a:defRPr sz="2296"/>
            </a:lvl2pPr>
            <a:lvl3pPr>
              <a:defRPr sz="1968"/>
            </a:lvl3pPr>
            <a:lvl4pPr>
              <a:defRPr sz="1640"/>
            </a:lvl4pPr>
            <a:lvl5pPr>
              <a:defRPr sz="1640"/>
            </a:lvl5pPr>
            <a:lvl6pPr>
              <a:defRPr sz="1640"/>
            </a:lvl6pPr>
            <a:lvl7pPr>
              <a:defRPr sz="1640"/>
            </a:lvl7pPr>
            <a:lvl8pPr>
              <a:defRPr sz="1640"/>
            </a:lvl8pPr>
            <a:lvl9pPr>
              <a:defRPr sz="164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16448" y="3017520"/>
            <a:ext cx="2418224" cy="5590329"/>
          </a:xfrm>
        </p:spPr>
        <p:txBody>
          <a:bodyPr/>
          <a:lstStyle>
            <a:lvl1pPr marL="0" indent="0">
              <a:buNone/>
              <a:defRPr sz="1312"/>
            </a:lvl1pPr>
            <a:lvl2pPr marL="374904" indent="0">
              <a:buNone/>
              <a:defRPr sz="1148"/>
            </a:lvl2pPr>
            <a:lvl3pPr marL="749808" indent="0">
              <a:buNone/>
              <a:defRPr sz="984"/>
            </a:lvl3pPr>
            <a:lvl4pPr marL="1124712" indent="0">
              <a:buNone/>
              <a:defRPr sz="820"/>
            </a:lvl4pPr>
            <a:lvl5pPr marL="1499616" indent="0">
              <a:buNone/>
              <a:defRPr sz="820"/>
            </a:lvl5pPr>
            <a:lvl6pPr marL="1874520" indent="0">
              <a:buNone/>
              <a:defRPr sz="820"/>
            </a:lvl6pPr>
            <a:lvl7pPr marL="2249424" indent="0">
              <a:buNone/>
              <a:defRPr sz="820"/>
            </a:lvl7pPr>
            <a:lvl8pPr marL="2624328" indent="0">
              <a:buNone/>
              <a:defRPr sz="820"/>
            </a:lvl8pPr>
            <a:lvl9pPr marL="2999232" indent="0">
              <a:buNone/>
              <a:defRPr sz="820"/>
            </a:lvl9pPr>
          </a:lstStyle>
          <a:p>
            <a:pPr lvl="0"/>
            <a:r>
              <a:rPr lang="en-US"/>
              <a:t>Click to edit Master text styles</a:t>
            </a:r>
          </a:p>
        </p:txBody>
      </p:sp>
      <p:sp>
        <p:nvSpPr>
          <p:cNvPr id="5" name="Date Placeholder 4"/>
          <p:cNvSpPr>
            <a:spLocks noGrp="1"/>
          </p:cNvSpPr>
          <p:nvPr>
            <p:ph type="dt" sz="half" idx="10"/>
          </p:nvPr>
        </p:nvSpPr>
        <p:spPr/>
        <p:txBody>
          <a:bodyPr/>
          <a:lstStyle/>
          <a:p>
            <a:fld id="{0C0C0FE2-05D9-4909-B9B9-0D09CD00982C}"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201139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6448" y="670560"/>
            <a:ext cx="2418224" cy="2346960"/>
          </a:xfrm>
        </p:spPr>
        <p:txBody>
          <a:bodyPr anchor="b"/>
          <a:lstStyle>
            <a:lvl1pPr>
              <a:defRPr sz="2624"/>
            </a:lvl1pPr>
          </a:lstStyle>
          <a:p>
            <a:r>
              <a:rPr lang="en-US"/>
              <a:t>Click to edit Master title style</a:t>
            </a:r>
            <a:endParaRPr lang="en-US" dirty="0"/>
          </a:p>
        </p:txBody>
      </p:sp>
      <p:sp>
        <p:nvSpPr>
          <p:cNvPr id="3" name="Picture Placeholder 2"/>
          <p:cNvSpPr>
            <a:spLocks noGrp="1" noChangeAspect="1"/>
          </p:cNvSpPr>
          <p:nvPr>
            <p:ph type="pic" idx="1"/>
          </p:nvPr>
        </p:nvSpPr>
        <p:spPr>
          <a:xfrm>
            <a:off x="3187526" y="1448226"/>
            <a:ext cx="3795743" cy="7147983"/>
          </a:xfrm>
        </p:spPr>
        <p:txBody>
          <a:bodyPr anchor="t"/>
          <a:lstStyle>
            <a:lvl1pPr marL="0" indent="0">
              <a:buNone/>
              <a:defRPr sz="2624"/>
            </a:lvl1pPr>
            <a:lvl2pPr marL="374904" indent="0">
              <a:buNone/>
              <a:defRPr sz="2296"/>
            </a:lvl2pPr>
            <a:lvl3pPr marL="749808" indent="0">
              <a:buNone/>
              <a:defRPr sz="1968"/>
            </a:lvl3pPr>
            <a:lvl4pPr marL="1124712" indent="0">
              <a:buNone/>
              <a:defRPr sz="1640"/>
            </a:lvl4pPr>
            <a:lvl5pPr marL="1499616" indent="0">
              <a:buNone/>
              <a:defRPr sz="1640"/>
            </a:lvl5pPr>
            <a:lvl6pPr marL="1874520" indent="0">
              <a:buNone/>
              <a:defRPr sz="1640"/>
            </a:lvl6pPr>
            <a:lvl7pPr marL="2249424" indent="0">
              <a:buNone/>
              <a:defRPr sz="1640"/>
            </a:lvl7pPr>
            <a:lvl8pPr marL="2624328" indent="0">
              <a:buNone/>
              <a:defRPr sz="1640"/>
            </a:lvl8pPr>
            <a:lvl9pPr marL="2999232" indent="0">
              <a:buNone/>
              <a:defRPr sz="1640"/>
            </a:lvl9pPr>
          </a:lstStyle>
          <a:p>
            <a:r>
              <a:rPr lang="en-US"/>
              <a:t>Click icon to add picture</a:t>
            </a:r>
            <a:endParaRPr lang="en-US" dirty="0"/>
          </a:p>
        </p:txBody>
      </p:sp>
      <p:sp>
        <p:nvSpPr>
          <p:cNvPr id="4" name="Text Placeholder 3"/>
          <p:cNvSpPr>
            <a:spLocks noGrp="1"/>
          </p:cNvSpPr>
          <p:nvPr>
            <p:ph type="body" sz="half" idx="2"/>
          </p:nvPr>
        </p:nvSpPr>
        <p:spPr>
          <a:xfrm>
            <a:off x="516448" y="3017520"/>
            <a:ext cx="2418224" cy="5590329"/>
          </a:xfrm>
        </p:spPr>
        <p:txBody>
          <a:bodyPr/>
          <a:lstStyle>
            <a:lvl1pPr marL="0" indent="0">
              <a:buNone/>
              <a:defRPr sz="1312"/>
            </a:lvl1pPr>
            <a:lvl2pPr marL="374904" indent="0">
              <a:buNone/>
              <a:defRPr sz="1148"/>
            </a:lvl2pPr>
            <a:lvl3pPr marL="749808" indent="0">
              <a:buNone/>
              <a:defRPr sz="984"/>
            </a:lvl3pPr>
            <a:lvl4pPr marL="1124712" indent="0">
              <a:buNone/>
              <a:defRPr sz="820"/>
            </a:lvl4pPr>
            <a:lvl5pPr marL="1499616" indent="0">
              <a:buNone/>
              <a:defRPr sz="820"/>
            </a:lvl5pPr>
            <a:lvl6pPr marL="1874520" indent="0">
              <a:buNone/>
              <a:defRPr sz="820"/>
            </a:lvl6pPr>
            <a:lvl7pPr marL="2249424" indent="0">
              <a:buNone/>
              <a:defRPr sz="820"/>
            </a:lvl7pPr>
            <a:lvl8pPr marL="2624328" indent="0">
              <a:buNone/>
              <a:defRPr sz="820"/>
            </a:lvl8pPr>
            <a:lvl9pPr marL="2999232" indent="0">
              <a:buNone/>
              <a:defRPr sz="820"/>
            </a:lvl9pPr>
          </a:lstStyle>
          <a:p>
            <a:pPr lvl="0"/>
            <a:r>
              <a:rPr lang="en-US"/>
              <a:t>Click to edit Master text styles</a:t>
            </a:r>
          </a:p>
        </p:txBody>
      </p:sp>
      <p:sp>
        <p:nvSpPr>
          <p:cNvPr id="5" name="Date Placeholder 4"/>
          <p:cNvSpPr>
            <a:spLocks noGrp="1"/>
          </p:cNvSpPr>
          <p:nvPr>
            <p:ph type="dt" sz="half" idx="10"/>
          </p:nvPr>
        </p:nvSpPr>
        <p:spPr/>
        <p:txBody>
          <a:bodyPr/>
          <a:lstStyle/>
          <a:p>
            <a:fld id="{0C0C0FE2-05D9-4909-B9B9-0D09CD00982C}"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51E517-27EF-493B-888E-C6424B84522E}" type="slidenum">
              <a:rPr lang="en-US" smtClean="0"/>
              <a:t>‹#›</a:t>
            </a:fld>
            <a:endParaRPr lang="en-US"/>
          </a:p>
        </p:txBody>
      </p:sp>
    </p:spTree>
    <p:extLst>
      <p:ext uri="{BB962C8B-B14F-4D97-AF65-F5344CB8AC3E}">
        <p14:creationId xmlns:p14="http://schemas.microsoft.com/office/powerpoint/2010/main" val="318502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5471" y="535519"/>
            <a:ext cx="6466821"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15471" y="2677584"/>
            <a:ext cx="6466821"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15471" y="9322649"/>
            <a:ext cx="1686997" cy="535517"/>
          </a:xfrm>
          <a:prstGeom prst="rect">
            <a:avLst/>
          </a:prstGeom>
        </p:spPr>
        <p:txBody>
          <a:bodyPr vert="horz" lIns="91440" tIns="45720" rIns="91440" bIns="45720" rtlCol="0" anchor="ctr"/>
          <a:lstStyle>
            <a:lvl1pPr algn="l">
              <a:defRPr sz="984">
                <a:solidFill>
                  <a:schemeClr val="tx1">
                    <a:tint val="82000"/>
                  </a:schemeClr>
                </a:solidFill>
              </a:defRPr>
            </a:lvl1pPr>
          </a:lstStyle>
          <a:p>
            <a:fld id="{0C0C0FE2-05D9-4909-B9B9-0D09CD00982C}" type="datetimeFigureOut">
              <a:rPr lang="en-US" smtClean="0"/>
              <a:t>3/1/2026</a:t>
            </a:fld>
            <a:endParaRPr lang="en-US"/>
          </a:p>
        </p:txBody>
      </p:sp>
      <p:sp>
        <p:nvSpPr>
          <p:cNvPr id="5" name="Footer Placeholder 4"/>
          <p:cNvSpPr>
            <a:spLocks noGrp="1"/>
          </p:cNvSpPr>
          <p:nvPr>
            <p:ph type="ftr" sz="quarter" idx="3"/>
          </p:nvPr>
        </p:nvSpPr>
        <p:spPr>
          <a:xfrm>
            <a:off x="2483634" y="9322649"/>
            <a:ext cx="2530495" cy="535517"/>
          </a:xfrm>
          <a:prstGeom prst="rect">
            <a:avLst/>
          </a:prstGeom>
        </p:spPr>
        <p:txBody>
          <a:bodyPr vert="horz" lIns="91440" tIns="45720" rIns="91440" bIns="45720" rtlCol="0" anchor="ctr"/>
          <a:lstStyle>
            <a:lvl1pPr algn="ctr">
              <a:defRPr sz="984">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295295" y="9322649"/>
            <a:ext cx="1686997" cy="535517"/>
          </a:xfrm>
          <a:prstGeom prst="rect">
            <a:avLst/>
          </a:prstGeom>
        </p:spPr>
        <p:txBody>
          <a:bodyPr vert="horz" lIns="91440" tIns="45720" rIns="91440" bIns="45720" rtlCol="0" anchor="ctr"/>
          <a:lstStyle>
            <a:lvl1pPr algn="r">
              <a:defRPr sz="984">
                <a:solidFill>
                  <a:schemeClr val="tx1">
                    <a:tint val="82000"/>
                  </a:schemeClr>
                </a:solidFill>
              </a:defRPr>
            </a:lvl1pPr>
          </a:lstStyle>
          <a:p>
            <a:fld id="{3851E517-27EF-493B-888E-C6424B84522E}" type="slidenum">
              <a:rPr lang="en-US" smtClean="0"/>
              <a:t>‹#›</a:t>
            </a:fld>
            <a:endParaRPr lang="en-US"/>
          </a:p>
        </p:txBody>
      </p:sp>
    </p:spTree>
    <p:extLst>
      <p:ext uri="{BB962C8B-B14F-4D97-AF65-F5344CB8AC3E}">
        <p14:creationId xmlns:p14="http://schemas.microsoft.com/office/powerpoint/2010/main" val="34982514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49808" rtl="0" eaLnBrk="1" latinLnBrk="0" hangingPunct="1">
        <a:lnSpc>
          <a:spcPct val="90000"/>
        </a:lnSpc>
        <a:spcBef>
          <a:spcPct val="0"/>
        </a:spcBef>
        <a:buNone/>
        <a:defRPr sz="3608" kern="1200">
          <a:solidFill>
            <a:schemeClr val="tx1"/>
          </a:solidFill>
          <a:latin typeface="+mj-lt"/>
          <a:ea typeface="+mj-ea"/>
          <a:cs typeface="+mj-cs"/>
        </a:defRPr>
      </a:lvl1pPr>
    </p:titleStyle>
    <p:bodyStyle>
      <a:lvl1pPr marL="187452" indent="-187452" algn="l" defTabSz="749808" rtl="0" eaLnBrk="1" latinLnBrk="0" hangingPunct="1">
        <a:lnSpc>
          <a:spcPct val="90000"/>
        </a:lnSpc>
        <a:spcBef>
          <a:spcPts val="820"/>
        </a:spcBef>
        <a:buFont typeface="Arial" panose="020B0604020202020204" pitchFamily="34" charset="0"/>
        <a:buChar char="•"/>
        <a:defRPr sz="2296" kern="1200">
          <a:solidFill>
            <a:schemeClr val="tx1"/>
          </a:solidFill>
          <a:latin typeface="+mn-lt"/>
          <a:ea typeface="+mn-ea"/>
          <a:cs typeface="+mn-cs"/>
        </a:defRPr>
      </a:lvl1pPr>
      <a:lvl2pPr marL="562356" indent="-187452" algn="l" defTabSz="749808" rtl="0" eaLnBrk="1" latinLnBrk="0" hangingPunct="1">
        <a:lnSpc>
          <a:spcPct val="90000"/>
        </a:lnSpc>
        <a:spcBef>
          <a:spcPts val="410"/>
        </a:spcBef>
        <a:buFont typeface="Arial" panose="020B0604020202020204" pitchFamily="34" charset="0"/>
        <a:buChar char="•"/>
        <a:defRPr sz="1968" kern="1200">
          <a:solidFill>
            <a:schemeClr val="tx1"/>
          </a:solidFill>
          <a:latin typeface="+mn-lt"/>
          <a:ea typeface="+mn-ea"/>
          <a:cs typeface="+mn-cs"/>
        </a:defRPr>
      </a:lvl2pPr>
      <a:lvl3pPr marL="937260" indent="-187452" algn="l" defTabSz="749808" rtl="0" eaLnBrk="1" latinLnBrk="0" hangingPunct="1">
        <a:lnSpc>
          <a:spcPct val="90000"/>
        </a:lnSpc>
        <a:spcBef>
          <a:spcPts val="410"/>
        </a:spcBef>
        <a:buFont typeface="Arial" panose="020B0604020202020204" pitchFamily="34" charset="0"/>
        <a:buChar char="•"/>
        <a:defRPr sz="1640" kern="1200">
          <a:solidFill>
            <a:schemeClr val="tx1"/>
          </a:solidFill>
          <a:latin typeface="+mn-lt"/>
          <a:ea typeface="+mn-ea"/>
          <a:cs typeface="+mn-cs"/>
        </a:defRPr>
      </a:lvl3pPr>
      <a:lvl4pPr marL="1312164"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4pPr>
      <a:lvl5pPr marL="1687068"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5pPr>
      <a:lvl6pPr marL="2061972"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6pPr>
      <a:lvl7pPr marL="2436876"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7pPr>
      <a:lvl8pPr marL="2811780"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8pPr>
      <a:lvl9pPr marL="3186684" indent="-187452" algn="l" defTabSz="749808" rtl="0" eaLnBrk="1" latinLnBrk="0" hangingPunct="1">
        <a:lnSpc>
          <a:spcPct val="90000"/>
        </a:lnSpc>
        <a:spcBef>
          <a:spcPts val="410"/>
        </a:spcBef>
        <a:buFont typeface="Arial" panose="020B0604020202020204" pitchFamily="34" charset="0"/>
        <a:buChar char="•"/>
        <a:defRPr sz="1476" kern="1200">
          <a:solidFill>
            <a:schemeClr val="tx1"/>
          </a:solidFill>
          <a:latin typeface="+mn-lt"/>
          <a:ea typeface="+mn-ea"/>
          <a:cs typeface="+mn-cs"/>
        </a:defRPr>
      </a:lvl9pPr>
    </p:bodyStyle>
    <p:otherStyle>
      <a:defPPr>
        <a:defRPr lang="en-US"/>
      </a:defPPr>
      <a:lvl1pPr marL="0" algn="l" defTabSz="749808" rtl="0" eaLnBrk="1" latinLnBrk="0" hangingPunct="1">
        <a:defRPr sz="1476" kern="1200">
          <a:solidFill>
            <a:schemeClr val="tx1"/>
          </a:solidFill>
          <a:latin typeface="+mn-lt"/>
          <a:ea typeface="+mn-ea"/>
          <a:cs typeface="+mn-cs"/>
        </a:defRPr>
      </a:lvl1pPr>
      <a:lvl2pPr marL="374904" algn="l" defTabSz="749808" rtl="0" eaLnBrk="1" latinLnBrk="0" hangingPunct="1">
        <a:defRPr sz="1476" kern="1200">
          <a:solidFill>
            <a:schemeClr val="tx1"/>
          </a:solidFill>
          <a:latin typeface="+mn-lt"/>
          <a:ea typeface="+mn-ea"/>
          <a:cs typeface="+mn-cs"/>
        </a:defRPr>
      </a:lvl2pPr>
      <a:lvl3pPr marL="749808" algn="l" defTabSz="749808" rtl="0" eaLnBrk="1" latinLnBrk="0" hangingPunct="1">
        <a:defRPr sz="1476" kern="1200">
          <a:solidFill>
            <a:schemeClr val="tx1"/>
          </a:solidFill>
          <a:latin typeface="+mn-lt"/>
          <a:ea typeface="+mn-ea"/>
          <a:cs typeface="+mn-cs"/>
        </a:defRPr>
      </a:lvl3pPr>
      <a:lvl4pPr marL="1124712" algn="l" defTabSz="749808" rtl="0" eaLnBrk="1" latinLnBrk="0" hangingPunct="1">
        <a:defRPr sz="1476" kern="1200">
          <a:solidFill>
            <a:schemeClr val="tx1"/>
          </a:solidFill>
          <a:latin typeface="+mn-lt"/>
          <a:ea typeface="+mn-ea"/>
          <a:cs typeface="+mn-cs"/>
        </a:defRPr>
      </a:lvl4pPr>
      <a:lvl5pPr marL="1499616" algn="l" defTabSz="749808" rtl="0" eaLnBrk="1" latinLnBrk="0" hangingPunct="1">
        <a:defRPr sz="1476" kern="1200">
          <a:solidFill>
            <a:schemeClr val="tx1"/>
          </a:solidFill>
          <a:latin typeface="+mn-lt"/>
          <a:ea typeface="+mn-ea"/>
          <a:cs typeface="+mn-cs"/>
        </a:defRPr>
      </a:lvl5pPr>
      <a:lvl6pPr marL="1874520" algn="l" defTabSz="749808" rtl="0" eaLnBrk="1" latinLnBrk="0" hangingPunct="1">
        <a:defRPr sz="1476" kern="1200">
          <a:solidFill>
            <a:schemeClr val="tx1"/>
          </a:solidFill>
          <a:latin typeface="+mn-lt"/>
          <a:ea typeface="+mn-ea"/>
          <a:cs typeface="+mn-cs"/>
        </a:defRPr>
      </a:lvl6pPr>
      <a:lvl7pPr marL="2249424" algn="l" defTabSz="749808" rtl="0" eaLnBrk="1" latinLnBrk="0" hangingPunct="1">
        <a:defRPr sz="1476" kern="1200">
          <a:solidFill>
            <a:schemeClr val="tx1"/>
          </a:solidFill>
          <a:latin typeface="+mn-lt"/>
          <a:ea typeface="+mn-ea"/>
          <a:cs typeface="+mn-cs"/>
        </a:defRPr>
      </a:lvl7pPr>
      <a:lvl8pPr marL="2624328" algn="l" defTabSz="749808" rtl="0" eaLnBrk="1" latinLnBrk="0" hangingPunct="1">
        <a:defRPr sz="1476" kern="1200">
          <a:solidFill>
            <a:schemeClr val="tx1"/>
          </a:solidFill>
          <a:latin typeface="+mn-lt"/>
          <a:ea typeface="+mn-ea"/>
          <a:cs typeface="+mn-cs"/>
        </a:defRPr>
      </a:lvl8pPr>
      <a:lvl9pPr marL="2999232" algn="l" defTabSz="749808" rtl="0" eaLnBrk="1" latinLnBrk="0" hangingPunct="1">
        <a:defRPr sz="14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hyperlink" Target="mailto:FQHR@gtoast.net"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Scott@bahrelectricllc.com" TargetMode="External"/><Relationship Id="rId2" Type="http://schemas.openxmlformats.org/officeDocument/2006/relationships/hyperlink" Target="mailto:fqhr@gtoast.net" TargetMode="External"/><Relationship Id="rId1" Type="http://schemas.openxmlformats.org/officeDocument/2006/relationships/slideLayout" Target="../slideLayouts/slideLayout1.xml"/><Relationship Id="rId6" Type="http://schemas.openxmlformats.org/officeDocument/2006/relationships/hyperlink" Target="mailto:jenghis@aol.com" TargetMode="External"/><Relationship Id="rId5" Type="http://schemas.openxmlformats.org/officeDocument/2006/relationships/hyperlink" Target="mailto:smithquarterhorses75@hotmail.com" TargetMode="External"/><Relationship Id="rId4" Type="http://schemas.openxmlformats.org/officeDocument/2006/relationships/hyperlink" Target="mailto:RhondaEMS@aol.co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D119FF-8A74-281B-62C7-4C699A8217CF}"/>
              </a:ext>
            </a:extLst>
          </p:cNvPr>
          <p:cNvSpPr>
            <a:spLocks noGrp="1"/>
          </p:cNvSpPr>
          <p:nvPr>
            <p:ph type="ctrTitle"/>
          </p:nvPr>
        </p:nvSpPr>
        <p:spPr>
          <a:xfrm>
            <a:off x="0" y="153763"/>
            <a:ext cx="7110378" cy="2167254"/>
          </a:xfrm>
        </p:spPr>
        <p:txBody>
          <a:bodyPr>
            <a:normAutofit/>
          </a:bodyPr>
          <a:lstStyle/>
          <a:p>
            <a:r>
              <a:rPr lang="en-US" dirty="0"/>
              <a:t>The Foundation Quarter Horse Registry </a:t>
            </a:r>
            <a:br>
              <a:rPr lang="en-US" dirty="0"/>
            </a:br>
            <a:endParaRPr lang="en-US" dirty="0"/>
          </a:p>
        </p:txBody>
      </p:sp>
      <p:pic>
        <p:nvPicPr>
          <p:cNvPr id="7" name="Picture 6">
            <a:extLst>
              <a:ext uri="{FF2B5EF4-FFF2-40B4-BE49-F238E27FC236}">
                <a16:creationId xmlns:a16="http://schemas.microsoft.com/office/drawing/2014/main" id="{7C1BD111-E84F-8A1B-8D7C-ED612B0ABB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52549" y="1766718"/>
            <a:ext cx="5951521" cy="8291682"/>
          </a:xfrm>
          <a:prstGeom prst="rect">
            <a:avLst/>
          </a:prstGeom>
        </p:spPr>
      </p:pic>
      <p:sp>
        <p:nvSpPr>
          <p:cNvPr id="5" name="Subtitle 4">
            <a:extLst>
              <a:ext uri="{FF2B5EF4-FFF2-40B4-BE49-F238E27FC236}">
                <a16:creationId xmlns:a16="http://schemas.microsoft.com/office/drawing/2014/main" id="{F189F262-5586-1EBD-9E45-785AF85AA8EC}"/>
              </a:ext>
            </a:extLst>
          </p:cNvPr>
          <p:cNvSpPr>
            <a:spLocks noGrp="1"/>
          </p:cNvSpPr>
          <p:nvPr>
            <p:ph type="subTitle" idx="1"/>
          </p:nvPr>
        </p:nvSpPr>
        <p:spPr>
          <a:xfrm>
            <a:off x="590549" y="2132551"/>
            <a:ext cx="6907213" cy="705899"/>
          </a:xfrm>
        </p:spPr>
        <p:txBody>
          <a:bodyPr/>
          <a:lstStyle/>
          <a:p>
            <a:r>
              <a:rPr lang="en-US" dirty="0"/>
              <a:t>March 2026 </a:t>
            </a:r>
          </a:p>
        </p:txBody>
      </p:sp>
    </p:spTree>
    <p:extLst>
      <p:ext uri="{BB962C8B-B14F-4D97-AF65-F5344CB8AC3E}">
        <p14:creationId xmlns:p14="http://schemas.microsoft.com/office/powerpoint/2010/main" val="33054671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E568110-29FA-B58C-33AE-6E7FD72C65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420603"/>
            <a:ext cx="7497763" cy="5217193"/>
          </a:xfrm>
          <a:prstGeom prst="rect">
            <a:avLst/>
          </a:prstGeom>
          <a:solidFill>
            <a:schemeClr val="accent2">
              <a:lumMod val="75000"/>
            </a:schemeClr>
          </a:solidFill>
        </p:spPr>
      </p:pic>
    </p:spTree>
    <p:extLst>
      <p:ext uri="{BB962C8B-B14F-4D97-AF65-F5344CB8AC3E}">
        <p14:creationId xmlns:p14="http://schemas.microsoft.com/office/powerpoint/2010/main" val="39826587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D7444-BE8A-865E-A22E-4A539CC1D881}"/>
              </a:ext>
            </a:extLst>
          </p:cNvPr>
          <p:cNvSpPr>
            <a:spLocks noGrp="1"/>
          </p:cNvSpPr>
          <p:nvPr>
            <p:ph type="title"/>
          </p:nvPr>
        </p:nvSpPr>
        <p:spPr>
          <a:xfrm>
            <a:off x="0" y="153382"/>
            <a:ext cx="6982292" cy="1757306"/>
          </a:xfrm>
        </p:spPr>
        <p:txBody>
          <a:bodyPr/>
          <a:lstStyle/>
          <a:p>
            <a:pPr algn="ctr"/>
            <a:r>
              <a:rPr lang="en-US" dirty="0"/>
              <a:t>New Reining Patterns </a:t>
            </a:r>
          </a:p>
        </p:txBody>
      </p:sp>
      <p:pic>
        <p:nvPicPr>
          <p:cNvPr id="6" name="Picture 5">
            <a:extLst>
              <a:ext uri="{FF2B5EF4-FFF2-40B4-BE49-F238E27FC236}">
                <a16:creationId xmlns:a16="http://schemas.microsoft.com/office/drawing/2014/main" id="{902AA13D-0266-C48F-3E32-4258AE96EC7B}"/>
              </a:ext>
            </a:extLst>
          </p:cNvPr>
          <p:cNvPicPr>
            <a:picLocks noChangeAspect="1"/>
          </p:cNvPicPr>
          <p:nvPr/>
        </p:nvPicPr>
        <p:blipFill>
          <a:blip r:embed="rId2"/>
          <a:stretch>
            <a:fillRect/>
          </a:stretch>
        </p:blipFill>
        <p:spPr>
          <a:xfrm>
            <a:off x="77633" y="1198514"/>
            <a:ext cx="2664018" cy="3291599"/>
          </a:xfrm>
          <a:prstGeom prst="rect">
            <a:avLst/>
          </a:prstGeom>
        </p:spPr>
      </p:pic>
      <p:pic>
        <p:nvPicPr>
          <p:cNvPr id="10" name="Picture 9">
            <a:extLst>
              <a:ext uri="{FF2B5EF4-FFF2-40B4-BE49-F238E27FC236}">
                <a16:creationId xmlns:a16="http://schemas.microsoft.com/office/drawing/2014/main" id="{FDE31FFD-FC24-C454-6569-C7CC1E84D330}"/>
              </a:ext>
            </a:extLst>
          </p:cNvPr>
          <p:cNvPicPr>
            <a:picLocks noChangeAspect="1"/>
          </p:cNvPicPr>
          <p:nvPr/>
        </p:nvPicPr>
        <p:blipFill>
          <a:blip r:embed="rId3"/>
          <a:stretch>
            <a:fillRect/>
          </a:stretch>
        </p:blipFill>
        <p:spPr>
          <a:xfrm>
            <a:off x="4492165" y="1198514"/>
            <a:ext cx="2287598" cy="3291600"/>
          </a:xfrm>
          <a:prstGeom prst="rect">
            <a:avLst/>
          </a:prstGeom>
        </p:spPr>
      </p:pic>
      <p:sp>
        <p:nvSpPr>
          <p:cNvPr id="11" name="TextBox 10">
            <a:extLst>
              <a:ext uri="{FF2B5EF4-FFF2-40B4-BE49-F238E27FC236}">
                <a16:creationId xmlns:a16="http://schemas.microsoft.com/office/drawing/2014/main" id="{D6B36783-8A3E-5748-4280-E559EAD170E0}"/>
              </a:ext>
            </a:extLst>
          </p:cNvPr>
          <p:cNvSpPr txBox="1"/>
          <p:nvPr/>
        </p:nvSpPr>
        <p:spPr>
          <a:xfrm>
            <a:off x="140399" y="4490113"/>
            <a:ext cx="3121415" cy="4401205"/>
          </a:xfrm>
          <a:prstGeom prst="rect">
            <a:avLst/>
          </a:prstGeom>
          <a:noFill/>
        </p:spPr>
        <p:txBody>
          <a:bodyPr wrap="square" rtlCol="0">
            <a:spAutoFit/>
          </a:bodyPr>
          <a:lstStyle/>
          <a:p>
            <a:r>
              <a:rPr lang="en-US" sz="1400" dirty="0"/>
              <a:t>Pattern 9</a:t>
            </a:r>
          </a:p>
          <a:p>
            <a:r>
              <a:rPr lang="en-US" sz="1400" dirty="0"/>
              <a:t>Trot to center of arena. Start pattern facing the judge </a:t>
            </a:r>
          </a:p>
          <a:p>
            <a:pPr marL="342900" indent="-342900">
              <a:buAutoNum type="arabicParenR"/>
            </a:pPr>
            <a:r>
              <a:rPr lang="en-US" sz="1400" dirty="0"/>
              <a:t>Begin on the left lead two circles first big and fast, second small and slow. Change leads in center of arena  </a:t>
            </a:r>
          </a:p>
          <a:p>
            <a:pPr marL="342900" indent="-342900">
              <a:buAutoNum type="arabicParenR"/>
            </a:pPr>
            <a:r>
              <a:rPr lang="en-US" sz="1400" dirty="0"/>
              <a:t>Two circle to the right. First big and fast, second small and slow. </a:t>
            </a:r>
          </a:p>
          <a:p>
            <a:pPr marL="342900" indent="-342900">
              <a:buAutoNum type="arabicParenR"/>
            </a:pPr>
            <a:r>
              <a:rPr lang="en-US" sz="1400" dirty="0"/>
              <a:t>Continue around end of arena without breaking gate or changing leads run down center of arena past 3</a:t>
            </a:r>
            <a:r>
              <a:rPr lang="en-US" sz="1400" baseline="30000" dirty="0"/>
              <a:t>rd</a:t>
            </a:r>
            <a:r>
              <a:rPr lang="en-US" sz="1400" dirty="0"/>
              <a:t> marker stop </a:t>
            </a:r>
          </a:p>
          <a:p>
            <a:pPr marL="342900" indent="-342900">
              <a:buAutoNum type="arabicParenR"/>
            </a:pPr>
            <a:r>
              <a:rPr lang="en-US" sz="1400" dirty="0"/>
              <a:t>Complete 3 ½ spins to the left </a:t>
            </a:r>
          </a:p>
          <a:p>
            <a:pPr marL="342900" indent="-342900">
              <a:buAutoNum type="arabicParenR"/>
            </a:pPr>
            <a:r>
              <a:rPr lang="en-US" sz="1400" dirty="0"/>
              <a:t>Run down center of arena past end marker and stop. </a:t>
            </a:r>
          </a:p>
          <a:p>
            <a:pPr marL="342900" indent="-342900">
              <a:buAutoNum type="arabicParenR"/>
            </a:pPr>
            <a:r>
              <a:rPr lang="en-US" sz="1400" dirty="0"/>
              <a:t>Complete 3 ½ spins to the right </a:t>
            </a:r>
          </a:p>
          <a:p>
            <a:pPr marL="342900" indent="-342900">
              <a:buAutoNum type="arabicParenR"/>
            </a:pPr>
            <a:r>
              <a:rPr lang="en-US" sz="1400" dirty="0"/>
              <a:t>Run down center of arena past middle marker , stop back 10 ft. Pause to complete pattern </a:t>
            </a:r>
          </a:p>
        </p:txBody>
      </p:sp>
      <p:sp>
        <p:nvSpPr>
          <p:cNvPr id="12" name="TextBox 11">
            <a:extLst>
              <a:ext uri="{FF2B5EF4-FFF2-40B4-BE49-F238E27FC236}">
                <a16:creationId xmlns:a16="http://schemas.microsoft.com/office/drawing/2014/main" id="{A0C993FC-BAF6-4D7E-0127-5430B8D5F29C}"/>
              </a:ext>
            </a:extLst>
          </p:cNvPr>
          <p:cNvSpPr txBox="1"/>
          <p:nvPr/>
        </p:nvSpPr>
        <p:spPr>
          <a:xfrm flipH="1">
            <a:off x="3748881" y="4490113"/>
            <a:ext cx="3233410" cy="5047536"/>
          </a:xfrm>
          <a:prstGeom prst="rect">
            <a:avLst/>
          </a:prstGeom>
          <a:noFill/>
        </p:spPr>
        <p:txBody>
          <a:bodyPr wrap="square" rtlCol="0">
            <a:spAutoFit/>
          </a:bodyPr>
          <a:lstStyle/>
          <a:p>
            <a:r>
              <a:rPr lang="en-US" sz="1400" dirty="0"/>
              <a:t>Pattern 10 </a:t>
            </a:r>
          </a:p>
          <a:p>
            <a:pPr marL="342900" indent="-342900">
              <a:buAutoNum type="arabicParenR"/>
            </a:pPr>
            <a:r>
              <a:rPr lang="en-US" sz="1400" dirty="0"/>
              <a:t>Start at end of arena. Run done the middle of arena past center marker back 10 steps. Turn ¼ turn left. </a:t>
            </a:r>
          </a:p>
          <a:p>
            <a:pPr marL="342900" indent="-342900">
              <a:buAutoNum type="arabicParenR"/>
            </a:pPr>
            <a:r>
              <a:rPr lang="en-US" sz="1400" dirty="0"/>
              <a:t>Beginning on the right lead complete 2 circles to the right. The first on large and fast the second small and slow. Change leads in center of arena. </a:t>
            </a:r>
          </a:p>
          <a:p>
            <a:pPr marL="342900" indent="-342900">
              <a:buAutoNum type="arabicParenR"/>
            </a:pPr>
            <a:r>
              <a:rPr lang="en-US" sz="1400" dirty="0"/>
              <a:t>Complete 2 circles to the left, first large and fast, second small and slow, change leads in center of arena. </a:t>
            </a:r>
          </a:p>
          <a:p>
            <a:pPr marL="342900" indent="-342900">
              <a:buAutoNum type="arabicParenR"/>
            </a:pPr>
            <a:r>
              <a:rPr lang="en-US" sz="1400" dirty="0"/>
              <a:t>Continue around end of arena without breaking gate or changing leads, run down the side ( approximately 20 feet from fence) past center marker and stop </a:t>
            </a:r>
          </a:p>
          <a:p>
            <a:pPr marL="342900" indent="-342900">
              <a:buAutoNum type="arabicParenR"/>
            </a:pPr>
            <a:r>
              <a:rPr lang="en-US" sz="1400" dirty="0"/>
              <a:t>Complete 3 ½ spins to right </a:t>
            </a:r>
          </a:p>
          <a:p>
            <a:pPr marL="342900" indent="-342900">
              <a:buAutoNum type="arabicParenR"/>
            </a:pPr>
            <a:r>
              <a:rPr lang="en-US" sz="1400" dirty="0"/>
              <a:t>Continue back down side and end of arena to other side and stop </a:t>
            </a:r>
          </a:p>
          <a:p>
            <a:pPr marL="342900" indent="-342900">
              <a:buAutoNum type="arabicParenR"/>
            </a:pPr>
            <a:r>
              <a:rPr lang="en-US" sz="1400" dirty="0"/>
              <a:t>Complete 3 ½ spins to left. Pause to complete pattern</a:t>
            </a:r>
          </a:p>
        </p:txBody>
      </p:sp>
    </p:spTree>
    <p:extLst>
      <p:ext uri="{BB962C8B-B14F-4D97-AF65-F5344CB8AC3E}">
        <p14:creationId xmlns:p14="http://schemas.microsoft.com/office/powerpoint/2010/main" val="894540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50000"/>
            <a:lumOff val="5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8256437-837D-8EC1-C484-CA0C982849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826732"/>
            <a:ext cx="7497763" cy="4404936"/>
          </a:xfrm>
          <a:prstGeom prst="rect">
            <a:avLst/>
          </a:prstGeom>
          <a:solidFill>
            <a:schemeClr val="accent1">
              <a:lumMod val="60000"/>
              <a:lumOff val="40000"/>
            </a:schemeClr>
          </a:solidFill>
        </p:spPr>
      </p:pic>
    </p:spTree>
    <p:extLst>
      <p:ext uri="{BB962C8B-B14F-4D97-AF65-F5344CB8AC3E}">
        <p14:creationId xmlns:p14="http://schemas.microsoft.com/office/powerpoint/2010/main" val="3909239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99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26B8F-EA68-5C3C-3D8F-C46F7A2961FF}"/>
              </a:ext>
            </a:extLst>
          </p:cNvPr>
          <p:cNvSpPr>
            <a:spLocks noGrp="1"/>
          </p:cNvSpPr>
          <p:nvPr>
            <p:ph type="title"/>
          </p:nvPr>
        </p:nvSpPr>
        <p:spPr>
          <a:xfrm>
            <a:off x="139048" y="112439"/>
            <a:ext cx="7219666" cy="1944159"/>
          </a:xfrm>
        </p:spPr>
        <p:txBody>
          <a:bodyPr/>
          <a:lstStyle/>
          <a:p>
            <a:pPr algn="ctr"/>
            <a:r>
              <a:rPr lang="en-US" dirty="0"/>
              <a:t>New Ranch Riding Patterns </a:t>
            </a:r>
          </a:p>
        </p:txBody>
      </p:sp>
      <p:pic>
        <p:nvPicPr>
          <p:cNvPr id="4" name="Picture 3">
            <a:extLst>
              <a:ext uri="{FF2B5EF4-FFF2-40B4-BE49-F238E27FC236}">
                <a16:creationId xmlns:a16="http://schemas.microsoft.com/office/drawing/2014/main" id="{2DC4DA2C-5086-45EE-CA42-10976121855E}"/>
              </a:ext>
            </a:extLst>
          </p:cNvPr>
          <p:cNvPicPr>
            <a:picLocks noChangeAspect="1"/>
          </p:cNvPicPr>
          <p:nvPr/>
        </p:nvPicPr>
        <p:blipFill>
          <a:blip r:embed="rId2"/>
          <a:stretch>
            <a:fillRect/>
          </a:stretch>
        </p:blipFill>
        <p:spPr>
          <a:xfrm>
            <a:off x="139048" y="1268459"/>
            <a:ext cx="2695575" cy="3590925"/>
          </a:xfrm>
          <a:prstGeom prst="rect">
            <a:avLst/>
          </a:prstGeom>
        </p:spPr>
      </p:pic>
      <p:pic>
        <p:nvPicPr>
          <p:cNvPr id="6" name="Picture 5">
            <a:extLst>
              <a:ext uri="{FF2B5EF4-FFF2-40B4-BE49-F238E27FC236}">
                <a16:creationId xmlns:a16="http://schemas.microsoft.com/office/drawing/2014/main" id="{A9D3C0AC-F8B0-2424-5580-272AE78434A6}"/>
              </a:ext>
            </a:extLst>
          </p:cNvPr>
          <p:cNvPicPr>
            <a:picLocks noChangeAspect="1"/>
          </p:cNvPicPr>
          <p:nvPr/>
        </p:nvPicPr>
        <p:blipFill>
          <a:blip r:embed="rId3"/>
          <a:stretch>
            <a:fillRect/>
          </a:stretch>
        </p:blipFill>
        <p:spPr>
          <a:xfrm>
            <a:off x="3930555" y="1480284"/>
            <a:ext cx="3043605" cy="5416958"/>
          </a:xfrm>
          <a:prstGeom prst="rect">
            <a:avLst/>
          </a:prstGeom>
        </p:spPr>
      </p:pic>
      <p:sp>
        <p:nvSpPr>
          <p:cNvPr id="7" name="TextBox 6">
            <a:extLst>
              <a:ext uri="{FF2B5EF4-FFF2-40B4-BE49-F238E27FC236}">
                <a16:creationId xmlns:a16="http://schemas.microsoft.com/office/drawing/2014/main" id="{74714FE5-6FC0-4E7A-BD69-E89D687110F5}"/>
              </a:ext>
            </a:extLst>
          </p:cNvPr>
          <p:cNvSpPr txBox="1"/>
          <p:nvPr/>
        </p:nvSpPr>
        <p:spPr>
          <a:xfrm>
            <a:off x="139048" y="5029200"/>
            <a:ext cx="1648809" cy="2308324"/>
          </a:xfrm>
          <a:prstGeom prst="rect">
            <a:avLst/>
          </a:prstGeom>
          <a:noFill/>
        </p:spPr>
        <p:txBody>
          <a:bodyPr wrap="square" rtlCol="0">
            <a:spAutoFit/>
          </a:bodyPr>
          <a:lstStyle/>
          <a:p>
            <a:pPr marL="342900" indent="-342900">
              <a:buAutoNum type="arabicParenR"/>
            </a:pPr>
            <a:r>
              <a:rPr lang="en-US" sz="1400" dirty="0"/>
              <a:t>Walk </a:t>
            </a:r>
          </a:p>
          <a:p>
            <a:pPr marL="342900" indent="-342900">
              <a:buAutoNum type="arabicParenR"/>
            </a:pPr>
            <a:r>
              <a:rPr lang="en-US" sz="1400" dirty="0"/>
              <a:t>Walk over logs </a:t>
            </a:r>
          </a:p>
          <a:p>
            <a:pPr marL="342900" indent="-342900">
              <a:buAutoNum type="arabicParenR"/>
            </a:pPr>
            <a:r>
              <a:rPr lang="en-US" sz="1400" dirty="0"/>
              <a:t>Lope right lead </a:t>
            </a:r>
          </a:p>
          <a:p>
            <a:pPr marL="342900" indent="-342900">
              <a:buAutoNum type="arabicParenR"/>
            </a:pPr>
            <a:r>
              <a:rPr lang="en-US" sz="1400" dirty="0"/>
              <a:t>Extended lope right lead </a:t>
            </a:r>
          </a:p>
          <a:p>
            <a:pPr marL="342900" indent="-342900">
              <a:buAutoNum type="arabicParenR"/>
            </a:pPr>
            <a:r>
              <a:rPr lang="en-US" sz="1400" dirty="0"/>
              <a:t>Trot </a:t>
            </a:r>
          </a:p>
          <a:p>
            <a:pPr marL="342900" indent="-342900">
              <a:buAutoNum type="arabicParenR"/>
            </a:pPr>
            <a:r>
              <a:rPr lang="en-US" sz="1400" dirty="0"/>
              <a:t>Stop. 1 ½ turn right </a:t>
            </a:r>
          </a:p>
          <a:p>
            <a:endParaRPr lang="en-US" dirty="0"/>
          </a:p>
        </p:txBody>
      </p:sp>
      <p:sp>
        <p:nvSpPr>
          <p:cNvPr id="8" name="TextBox 7">
            <a:extLst>
              <a:ext uri="{FF2B5EF4-FFF2-40B4-BE49-F238E27FC236}">
                <a16:creationId xmlns:a16="http://schemas.microsoft.com/office/drawing/2014/main" id="{BA4894F9-9038-404C-5A72-041EFDF4A336}"/>
              </a:ext>
            </a:extLst>
          </p:cNvPr>
          <p:cNvSpPr txBox="1"/>
          <p:nvPr/>
        </p:nvSpPr>
        <p:spPr>
          <a:xfrm>
            <a:off x="1787857" y="5199017"/>
            <a:ext cx="1392071" cy="2246769"/>
          </a:xfrm>
          <a:prstGeom prst="rect">
            <a:avLst/>
          </a:prstGeom>
          <a:noFill/>
        </p:spPr>
        <p:txBody>
          <a:bodyPr wrap="square" rtlCol="0">
            <a:spAutoFit/>
          </a:bodyPr>
          <a:lstStyle/>
          <a:p>
            <a:r>
              <a:rPr lang="en-US" sz="1400" dirty="0"/>
              <a:t>7) Walk </a:t>
            </a:r>
          </a:p>
          <a:p>
            <a:r>
              <a:rPr lang="en-US" sz="1400" dirty="0"/>
              <a:t>8) Trot </a:t>
            </a:r>
          </a:p>
          <a:p>
            <a:r>
              <a:rPr lang="en-US" sz="1400" dirty="0"/>
              <a:t>9) Extended trot </a:t>
            </a:r>
          </a:p>
          <a:p>
            <a:r>
              <a:rPr lang="en-US" sz="1400" dirty="0"/>
              <a:t>10) Lope left lead </a:t>
            </a:r>
          </a:p>
          <a:p>
            <a:r>
              <a:rPr lang="en-US" sz="1400" dirty="0"/>
              <a:t>11) Stop and back </a:t>
            </a:r>
          </a:p>
          <a:p>
            <a:r>
              <a:rPr lang="en-US" sz="1400" dirty="0"/>
              <a:t>12) Side pass right. </a:t>
            </a:r>
          </a:p>
        </p:txBody>
      </p:sp>
    </p:spTree>
    <p:extLst>
      <p:ext uri="{BB962C8B-B14F-4D97-AF65-F5344CB8AC3E}">
        <p14:creationId xmlns:p14="http://schemas.microsoft.com/office/powerpoint/2010/main" val="3484323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3">
            <a:lumMod val="60000"/>
            <a:lumOff val="4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78EFFC9-5C42-B7C9-DD97-4CE627D0C6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3865" y="0"/>
            <a:ext cx="5670032" cy="10058400"/>
          </a:xfrm>
          <a:prstGeom prst="rect">
            <a:avLst/>
          </a:prstGeom>
        </p:spPr>
      </p:pic>
    </p:spTree>
    <p:extLst>
      <p:ext uri="{BB962C8B-B14F-4D97-AF65-F5344CB8AC3E}">
        <p14:creationId xmlns:p14="http://schemas.microsoft.com/office/powerpoint/2010/main" val="15522098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BF071-6448-6A60-6DBD-5F0DC885C7FB}"/>
              </a:ext>
            </a:extLst>
          </p:cNvPr>
          <p:cNvSpPr>
            <a:spLocks noGrp="1"/>
          </p:cNvSpPr>
          <p:nvPr>
            <p:ph type="title"/>
          </p:nvPr>
        </p:nvSpPr>
        <p:spPr>
          <a:xfrm>
            <a:off x="125400" y="139734"/>
            <a:ext cx="7246962" cy="1170451"/>
          </a:xfrm>
        </p:spPr>
        <p:txBody>
          <a:bodyPr>
            <a:normAutofit/>
          </a:bodyPr>
          <a:lstStyle/>
          <a:p>
            <a:pPr algn="ctr"/>
            <a:r>
              <a:rPr lang="en-US" sz="2800" dirty="0"/>
              <a:t>LMT JR YOUTH HANDY RANCH </a:t>
            </a:r>
          </a:p>
        </p:txBody>
      </p:sp>
      <p:sp>
        <p:nvSpPr>
          <p:cNvPr id="4" name="TextBox 3">
            <a:extLst>
              <a:ext uri="{FF2B5EF4-FFF2-40B4-BE49-F238E27FC236}">
                <a16:creationId xmlns:a16="http://schemas.microsoft.com/office/drawing/2014/main" id="{A9696204-D34D-711A-CE3E-21CDE30870C2}"/>
              </a:ext>
            </a:extLst>
          </p:cNvPr>
          <p:cNvSpPr txBox="1"/>
          <p:nvPr/>
        </p:nvSpPr>
        <p:spPr>
          <a:xfrm>
            <a:off x="226919" y="1134029"/>
            <a:ext cx="7145443" cy="2308324"/>
          </a:xfrm>
          <a:prstGeom prst="rect">
            <a:avLst/>
          </a:prstGeom>
          <a:noFill/>
        </p:spPr>
        <p:txBody>
          <a:bodyPr wrap="square">
            <a:spAutoFit/>
          </a:bodyPr>
          <a:lstStyle/>
          <a:p>
            <a:r>
              <a:rPr lang="en-US" sz="1200" dirty="0"/>
              <a:t>The judge may not give verbal instructions to anyone unless all class participants are given the same opportunity. When classes are being run at will, it is inappropriate to address any exhibitor. All changes to patterns must be posted prior to the start of the class and continuously announced during the class. This class will be judged on the performance of the horse at the walk and trot only, performance navigating obstacles, response to the rider, and intelligence. Judges may also establish a time limit or add or take away points for efficiently working the pattern or taking too long to work the pattern. Judge will select two tie breakers. The scoring system will use the + - system with 70 being the average. Patterns should be designed such that at least once in the pattern horses will be required to demonstrate a walk (minimum 30 ft.) jog (minimum 30 ft). A minimum of three (3) obstacles and a maximum of five (5) will be used; combinations of two or more obstacles are permissible. All obstacles must meet the approval of the judge. In the event an obstacle is damaged and can no longer be used, that obstacle shall be removed from the course and all previous scores on that obstacle will be deducted from the judge’s score sheets.</a:t>
            </a:r>
          </a:p>
        </p:txBody>
      </p:sp>
      <p:sp>
        <p:nvSpPr>
          <p:cNvPr id="8" name="TextBox 7">
            <a:extLst>
              <a:ext uri="{FF2B5EF4-FFF2-40B4-BE49-F238E27FC236}">
                <a16:creationId xmlns:a16="http://schemas.microsoft.com/office/drawing/2014/main" id="{DF8A5846-6998-4609-49E1-3AF46F531983}"/>
              </a:ext>
            </a:extLst>
          </p:cNvPr>
          <p:cNvSpPr txBox="1"/>
          <p:nvPr/>
        </p:nvSpPr>
        <p:spPr>
          <a:xfrm>
            <a:off x="226919" y="3303853"/>
            <a:ext cx="7043925" cy="3785652"/>
          </a:xfrm>
          <a:prstGeom prst="rect">
            <a:avLst/>
          </a:prstGeom>
          <a:noFill/>
        </p:spPr>
        <p:txBody>
          <a:bodyPr wrap="square">
            <a:spAutoFit/>
          </a:bodyPr>
          <a:lstStyle/>
          <a:p>
            <a:r>
              <a:rPr lang="en-US" sz="1200" dirty="0"/>
              <a:t>Once a horse has refused an obstacle 3 times, the judge shall whistle that person off and score that obstacle a zero (0). The judge shall select a 1st and 2nd tie breaker. There will be no mandatory obstacles for the Limited exhibitors. Limited exhibitors will NOT work the gate, load into a trailer, drag a log or jump obstacles. They may rope the stationary steer, hobble or ground tie, go over brush, logs, convey items from one point to another. Additional obstacles may be used but should be similar to what would be encountered on the trail or in normal ranch work. The judges has the right and duty to alter the course in any manner or remove any obstacle deemed unsafe. All courses and obstacles are to be constructed with safety in mind so as to eliminate any possible accidents. It is permissible to change the rein hand to work an obstacle. Obstacles with a potential slick surface should be negotiated at the walk only. The pattern starts with a base of 70 points using the + - system. After deducting all faults from a maneuver, the judge should evaluate the execution of the pattern and the horse’s overall performance; credit should </a:t>
            </a:r>
            <a:r>
              <a:rPr lang="en-US" sz="1200" dirty="0" err="1"/>
              <a:t>db</a:t>
            </a:r>
            <a:r>
              <a:rPr lang="en-US" sz="1200" dirty="0"/>
              <a:t> given for smoothness, finesse, attitude, quickness and authority of performing various maneuvers. Penalties </a:t>
            </a:r>
            <a:r>
              <a:rPr lang="en-US" sz="1200" dirty="0" err="1"/>
              <a:t>Penalties</a:t>
            </a:r>
            <a:r>
              <a:rPr lang="en-US" sz="1200" dirty="0"/>
              <a:t> should be deducted from the obstacle score. But in no case can the sum of the penalties and the quality score by less than zero. - 5 Points: Blatant Disobedience (bucking, kicking, rearing), failure to change gaits when required or dropping an obstacle (slicker), stepping outside or off of an obstacle with two or more feet, failure to attempt an obstacle, working an obstacle from the wrong direction, turning the wrong way, 3rd refusal on the same obstacle. - 3 points: 1st refusal on an obstacle, 2nd refusal on the same obstacle (total -6 points), break of gait at walk/jog, stepping outside of or off an obstacle with one foot. - 1 point: Hitting or moving an obstacle such as a log in a trot, </a:t>
            </a:r>
            <a:r>
              <a:rPr lang="en-US" sz="1200" dirty="0" err="1"/>
              <a:t>sidepass</a:t>
            </a:r>
            <a:r>
              <a:rPr lang="en-US" sz="1200" dirty="0"/>
              <a:t> or back through, break of gait at walk/jog. - ½ point: Hitting/ticking an obstacle but not moving it. DQ </a:t>
            </a:r>
          </a:p>
        </p:txBody>
      </p:sp>
      <p:sp>
        <p:nvSpPr>
          <p:cNvPr id="10" name="TextBox 9">
            <a:extLst>
              <a:ext uri="{FF2B5EF4-FFF2-40B4-BE49-F238E27FC236}">
                <a16:creationId xmlns:a16="http://schemas.microsoft.com/office/drawing/2014/main" id="{50A15283-1409-025D-AFE9-F4C342E68CC5}"/>
              </a:ext>
            </a:extLst>
          </p:cNvPr>
          <p:cNvSpPr txBox="1"/>
          <p:nvPr/>
        </p:nvSpPr>
        <p:spPr>
          <a:xfrm>
            <a:off x="277677" y="7065327"/>
            <a:ext cx="7043925" cy="461665"/>
          </a:xfrm>
          <a:prstGeom prst="rect">
            <a:avLst/>
          </a:prstGeom>
          <a:noFill/>
        </p:spPr>
        <p:txBody>
          <a:bodyPr wrap="square">
            <a:spAutoFit/>
          </a:bodyPr>
          <a:lstStyle/>
          <a:p>
            <a:r>
              <a:rPr lang="en-US" sz="1200" dirty="0"/>
              <a:t>- Head carried with tips of ears below the withers for more than 3 strides at any gait unless working an obstacle. - Going off course - Attempting an obstacle in the arena not called for in the pattern</a:t>
            </a:r>
          </a:p>
        </p:txBody>
      </p:sp>
    </p:spTree>
    <p:extLst>
      <p:ext uri="{BB962C8B-B14F-4D97-AF65-F5344CB8AC3E}">
        <p14:creationId xmlns:p14="http://schemas.microsoft.com/office/powerpoint/2010/main" val="3883842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7C8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6A755-EC97-F5D7-D984-64F67C9ADA94}"/>
              </a:ext>
            </a:extLst>
          </p:cNvPr>
          <p:cNvSpPr>
            <a:spLocks noGrp="1"/>
          </p:cNvSpPr>
          <p:nvPr>
            <p:ph type="ctrTitle"/>
          </p:nvPr>
        </p:nvSpPr>
        <p:spPr>
          <a:xfrm>
            <a:off x="136478" y="213118"/>
            <a:ext cx="7178721" cy="1642977"/>
          </a:xfrm>
        </p:spPr>
        <p:txBody>
          <a:bodyPr/>
          <a:lstStyle/>
          <a:p>
            <a:r>
              <a:rPr lang="en-US" dirty="0"/>
              <a:t>LMT JR YOUTH PLEASURE (WALK/TROT) </a:t>
            </a:r>
          </a:p>
        </p:txBody>
      </p:sp>
      <p:sp>
        <p:nvSpPr>
          <p:cNvPr id="3" name="Subtitle 2">
            <a:extLst>
              <a:ext uri="{FF2B5EF4-FFF2-40B4-BE49-F238E27FC236}">
                <a16:creationId xmlns:a16="http://schemas.microsoft.com/office/drawing/2014/main" id="{F97645EF-6519-EB43-87E7-2137C3540481}"/>
              </a:ext>
            </a:extLst>
          </p:cNvPr>
          <p:cNvSpPr>
            <a:spLocks noGrp="1"/>
          </p:cNvSpPr>
          <p:nvPr>
            <p:ph type="subTitle" idx="1"/>
          </p:nvPr>
        </p:nvSpPr>
        <p:spPr>
          <a:xfrm>
            <a:off x="996064" y="9845282"/>
            <a:ext cx="546133" cy="336403"/>
          </a:xfrm>
        </p:spPr>
        <p:txBody>
          <a:bodyPr>
            <a:normAutofit fontScale="92500" lnSpcReduction="10000"/>
          </a:bodyPr>
          <a:lstStyle/>
          <a:p>
            <a:endParaRPr lang="en-US" dirty="0"/>
          </a:p>
        </p:txBody>
      </p:sp>
      <p:sp>
        <p:nvSpPr>
          <p:cNvPr id="5" name="TextBox 4">
            <a:extLst>
              <a:ext uri="{FF2B5EF4-FFF2-40B4-BE49-F238E27FC236}">
                <a16:creationId xmlns:a16="http://schemas.microsoft.com/office/drawing/2014/main" id="{6F6A6BF5-45F4-AD30-75CE-FCA47BCB725B}"/>
              </a:ext>
            </a:extLst>
          </p:cNvPr>
          <p:cNvSpPr txBox="1"/>
          <p:nvPr/>
        </p:nvSpPr>
        <p:spPr>
          <a:xfrm>
            <a:off x="300251" y="1741945"/>
            <a:ext cx="7014948" cy="5355312"/>
          </a:xfrm>
          <a:prstGeom prst="rect">
            <a:avLst/>
          </a:prstGeom>
          <a:noFill/>
        </p:spPr>
        <p:txBody>
          <a:bodyPr wrap="square">
            <a:spAutoFit/>
          </a:bodyPr>
          <a:lstStyle/>
          <a:p>
            <a:r>
              <a:rPr lang="en-US" dirty="0"/>
              <a:t>(Junior youth 13 and under) exhibitors in the limited classes may only show in the Limited Youth Ranch Pleasure and Limited Youth Handy Ranch class Horses are to be shown at a walk and jog only. All reverses to be performed toward the center. Judge may ask for additional individual work from finalist or all contestants. Horse are to be judged at the appropriate gaits using both directions of the arena. At all gaits, horses should have the appearance of “Looking For More Country”. Credits - Natural ground covering walk/jog - Consistency at all gaits - Smooth upward / downward transitions - Working off the hind quarters when turning - Work on reasonably loose rein without excessive cueing or maintain a moderate pace Judges and exhibitors are asked to keep in mind that the Ranch Pleasure horse should be a “pleasure to ride” whether coming home from a hard day’s work or just touring the country on a Sunday afternoon. Faults scored according to severity: - Lack of ground covering gait - Excessive speed or slowness - Breaking gait - Failure to make upward or downward transitions when called for - Excessive nosing out - Lack of response to rein </a:t>
            </a:r>
            <a:r>
              <a:rPr lang="en-US" dirty="0" err="1"/>
              <a:t>ques</a:t>
            </a:r>
            <a:r>
              <a:rPr lang="en-US" dirty="0"/>
              <a:t> - Opening mouth excessively - Stumbling - Blatant Disobedience</a:t>
            </a:r>
          </a:p>
        </p:txBody>
      </p:sp>
      <p:sp>
        <p:nvSpPr>
          <p:cNvPr id="7" name="TextBox 6">
            <a:extLst>
              <a:ext uri="{FF2B5EF4-FFF2-40B4-BE49-F238E27FC236}">
                <a16:creationId xmlns:a16="http://schemas.microsoft.com/office/drawing/2014/main" id="{10B629DD-B221-AFAB-ABD0-51A63C6D39CF}"/>
              </a:ext>
            </a:extLst>
          </p:cNvPr>
          <p:cNvSpPr txBox="1"/>
          <p:nvPr/>
        </p:nvSpPr>
        <p:spPr>
          <a:xfrm>
            <a:off x="417938" y="7097257"/>
            <a:ext cx="6897261" cy="646331"/>
          </a:xfrm>
          <a:prstGeom prst="rect">
            <a:avLst/>
          </a:prstGeom>
          <a:noFill/>
        </p:spPr>
        <p:txBody>
          <a:bodyPr wrap="square">
            <a:spAutoFit/>
          </a:bodyPr>
          <a:lstStyle/>
          <a:p>
            <a:r>
              <a:rPr lang="en-US" dirty="0"/>
              <a:t>- Head carried with tips of ears below the withers for more than 3 strides is a DQ at any gait. </a:t>
            </a:r>
          </a:p>
        </p:txBody>
      </p:sp>
    </p:spTree>
    <p:extLst>
      <p:ext uri="{BB962C8B-B14F-4D97-AF65-F5344CB8AC3E}">
        <p14:creationId xmlns:p14="http://schemas.microsoft.com/office/powerpoint/2010/main" val="1475694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60000"/>
            <a:lumOff val="40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D453261-1BFB-AE52-41D3-17DBCC6B32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127722"/>
            <a:ext cx="7497763" cy="5802956"/>
          </a:xfrm>
          <a:prstGeom prst="rect">
            <a:avLst/>
          </a:prstGeom>
        </p:spPr>
      </p:pic>
    </p:spTree>
    <p:extLst>
      <p:ext uri="{BB962C8B-B14F-4D97-AF65-F5344CB8AC3E}">
        <p14:creationId xmlns:p14="http://schemas.microsoft.com/office/powerpoint/2010/main" val="1839657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CC99FF"/>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55027-C867-BDBC-C6AA-073B4A1C3E17}"/>
              </a:ext>
            </a:extLst>
          </p:cNvPr>
          <p:cNvSpPr>
            <a:spLocks noGrp="1"/>
          </p:cNvSpPr>
          <p:nvPr>
            <p:ph type="title"/>
          </p:nvPr>
        </p:nvSpPr>
        <p:spPr/>
        <p:txBody>
          <a:bodyPr/>
          <a:lstStyle/>
          <a:p>
            <a:r>
              <a:rPr lang="en-US" dirty="0"/>
              <a:t>OTHER UPDATES </a:t>
            </a:r>
          </a:p>
        </p:txBody>
      </p:sp>
      <p:sp>
        <p:nvSpPr>
          <p:cNvPr id="3" name="TextBox 2">
            <a:extLst>
              <a:ext uri="{FF2B5EF4-FFF2-40B4-BE49-F238E27FC236}">
                <a16:creationId xmlns:a16="http://schemas.microsoft.com/office/drawing/2014/main" id="{BDD85E90-A988-07B8-3040-4C092E628282}"/>
              </a:ext>
            </a:extLst>
          </p:cNvPr>
          <p:cNvSpPr txBox="1"/>
          <p:nvPr/>
        </p:nvSpPr>
        <p:spPr>
          <a:xfrm>
            <a:off x="191069" y="2110346"/>
            <a:ext cx="3698543" cy="369332"/>
          </a:xfrm>
          <a:prstGeom prst="rect">
            <a:avLst/>
          </a:prstGeom>
          <a:noFill/>
        </p:spPr>
        <p:txBody>
          <a:bodyPr wrap="square" rtlCol="0">
            <a:spAutoFit/>
          </a:bodyPr>
          <a:lstStyle/>
          <a:p>
            <a:r>
              <a:rPr lang="en-US" dirty="0"/>
              <a:t>Silver Wording has been changed: </a:t>
            </a:r>
          </a:p>
        </p:txBody>
      </p:sp>
      <p:sp>
        <p:nvSpPr>
          <p:cNvPr id="5" name="TextBox 4">
            <a:extLst>
              <a:ext uri="{FF2B5EF4-FFF2-40B4-BE49-F238E27FC236}">
                <a16:creationId xmlns:a16="http://schemas.microsoft.com/office/drawing/2014/main" id="{4AABB987-1AB0-B878-FB32-C94380BE9EEA}"/>
              </a:ext>
            </a:extLst>
          </p:cNvPr>
          <p:cNvSpPr txBox="1"/>
          <p:nvPr/>
        </p:nvSpPr>
        <p:spPr>
          <a:xfrm>
            <a:off x="3562797" y="2110346"/>
            <a:ext cx="3746310" cy="2031325"/>
          </a:xfrm>
          <a:prstGeom prst="rect">
            <a:avLst/>
          </a:prstGeom>
          <a:noFill/>
        </p:spPr>
        <p:txBody>
          <a:bodyPr wrap="square">
            <a:spAutoFit/>
          </a:bodyPr>
          <a:lstStyle/>
          <a:p>
            <a:r>
              <a:rPr lang="en-US" dirty="0"/>
              <a:t>“The FQHR strongly discourages silver plating on any tack”. What is considered excessive silver that could possibly result in disqualification would be left up to the discretion of the judge for that show. </a:t>
            </a:r>
          </a:p>
        </p:txBody>
      </p:sp>
      <p:sp>
        <p:nvSpPr>
          <p:cNvPr id="6" name="TextBox 5">
            <a:extLst>
              <a:ext uri="{FF2B5EF4-FFF2-40B4-BE49-F238E27FC236}">
                <a16:creationId xmlns:a16="http://schemas.microsoft.com/office/drawing/2014/main" id="{29465316-9959-5775-ECF8-1A491AD964C9}"/>
              </a:ext>
            </a:extLst>
          </p:cNvPr>
          <p:cNvSpPr txBox="1"/>
          <p:nvPr/>
        </p:nvSpPr>
        <p:spPr>
          <a:xfrm>
            <a:off x="191069" y="5158854"/>
            <a:ext cx="3698543" cy="369332"/>
          </a:xfrm>
          <a:prstGeom prst="rect">
            <a:avLst/>
          </a:prstGeom>
          <a:noFill/>
        </p:spPr>
        <p:txBody>
          <a:bodyPr wrap="square" rtlCol="0">
            <a:spAutoFit/>
          </a:bodyPr>
          <a:lstStyle/>
          <a:p>
            <a:r>
              <a:rPr lang="en-US" dirty="0"/>
              <a:t>Turn tail in Roping classes: </a:t>
            </a:r>
          </a:p>
        </p:txBody>
      </p:sp>
      <p:sp>
        <p:nvSpPr>
          <p:cNvPr id="7" name="TextBox 6">
            <a:extLst>
              <a:ext uri="{FF2B5EF4-FFF2-40B4-BE49-F238E27FC236}">
                <a16:creationId xmlns:a16="http://schemas.microsoft.com/office/drawing/2014/main" id="{0DA2A761-901B-A235-C0EA-4613BA498C0A}"/>
              </a:ext>
            </a:extLst>
          </p:cNvPr>
          <p:cNvSpPr txBox="1"/>
          <p:nvPr/>
        </p:nvSpPr>
        <p:spPr>
          <a:xfrm>
            <a:off x="3111690" y="5158854"/>
            <a:ext cx="3746310" cy="646331"/>
          </a:xfrm>
          <a:prstGeom prst="rect">
            <a:avLst/>
          </a:prstGeom>
          <a:noFill/>
        </p:spPr>
        <p:txBody>
          <a:bodyPr wrap="square" rtlCol="0">
            <a:spAutoFit/>
          </a:bodyPr>
          <a:lstStyle/>
          <a:p>
            <a:r>
              <a:rPr lang="en-US" dirty="0"/>
              <a:t>Not grounds for </a:t>
            </a:r>
            <a:r>
              <a:rPr lang="en-US" dirty="0" err="1"/>
              <a:t>Dq</a:t>
            </a:r>
            <a:r>
              <a:rPr lang="en-US" dirty="0"/>
              <a:t> after cow is roped. </a:t>
            </a:r>
          </a:p>
        </p:txBody>
      </p:sp>
    </p:spTree>
    <p:extLst>
      <p:ext uri="{BB962C8B-B14F-4D97-AF65-F5344CB8AC3E}">
        <p14:creationId xmlns:p14="http://schemas.microsoft.com/office/powerpoint/2010/main" val="37175381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EA1EC-9A50-7ACD-21EC-8D7BA2D4B3B2}"/>
              </a:ext>
            </a:extLst>
          </p:cNvPr>
          <p:cNvSpPr>
            <a:spLocks noGrp="1"/>
          </p:cNvSpPr>
          <p:nvPr>
            <p:ph type="ctrTitle"/>
          </p:nvPr>
        </p:nvSpPr>
        <p:spPr>
          <a:xfrm>
            <a:off x="532465" y="1141166"/>
            <a:ext cx="6373099" cy="1015180"/>
          </a:xfrm>
        </p:spPr>
        <p:txBody>
          <a:bodyPr>
            <a:normAutofit fontScale="90000"/>
          </a:bodyPr>
          <a:lstStyle/>
          <a:p>
            <a:r>
              <a:rPr lang="en-US" dirty="0"/>
              <a:t>What would you like to see more of in our quarterly  updates? </a:t>
            </a:r>
          </a:p>
        </p:txBody>
      </p:sp>
      <p:sp>
        <p:nvSpPr>
          <p:cNvPr id="3" name="Subtitle 2">
            <a:extLst>
              <a:ext uri="{FF2B5EF4-FFF2-40B4-BE49-F238E27FC236}">
                <a16:creationId xmlns:a16="http://schemas.microsoft.com/office/drawing/2014/main" id="{9A16FC6E-9968-C9EC-2AD1-62A5133D10E6}"/>
              </a:ext>
            </a:extLst>
          </p:cNvPr>
          <p:cNvSpPr>
            <a:spLocks noGrp="1"/>
          </p:cNvSpPr>
          <p:nvPr>
            <p:ph type="subTitle" idx="1"/>
          </p:nvPr>
        </p:nvSpPr>
        <p:spPr>
          <a:xfrm>
            <a:off x="313899" y="2156346"/>
            <a:ext cx="6810232" cy="7315200"/>
          </a:xfrm>
          <a:solidFill>
            <a:schemeClr val="accent1">
              <a:lumMod val="20000"/>
              <a:lumOff val="80000"/>
            </a:schemeClr>
          </a:solidFill>
        </p:spPr>
        <p:txBody>
          <a:bodyPr>
            <a:normAutofit/>
          </a:bodyPr>
          <a:lstStyle/>
          <a:p>
            <a:r>
              <a:rPr lang="en-US" dirty="0"/>
              <a:t>You can email us </a:t>
            </a:r>
            <a:r>
              <a:rPr lang="en-US" dirty="0">
                <a:hlinkClick r:id="rId2"/>
              </a:rPr>
              <a:t>FQHR@gtoast.net</a:t>
            </a:r>
            <a:r>
              <a:rPr lang="en-US" dirty="0"/>
              <a:t> </a:t>
            </a:r>
          </a:p>
          <a:p>
            <a:r>
              <a:rPr lang="en-US" dirty="0"/>
              <a:t>Or give us a call (269)649-1106  and chat with us about what you would like to see.  </a:t>
            </a:r>
          </a:p>
          <a:p>
            <a:r>
              <a:rPr lang="en-US" dirty="0"/>
              <a:t>Do you want us to interview our trainers? </a:t>
            </a:r>
          </a:p>
          <a:p>
            <a:r>
              <a:rPr lang="en-US" dirty="0"/>
              <a:t>Do you want us to interview our judges? </a:t>
            </a:r>
          </a:p>
          <a:p>
            <a:r>
              <a:rPr lang="en-US" dirty="0"/>
              <a:t>Do you want us to cover studs available for breeding? </a:t>
            </a:r>
          </a:p>
          <a:p>
            <a:r>
              <a:rPr lang="en-US" dirty="0"/>
              <a:t>Do you want interviews with our breeders? </a:t>
            </a:r>
          </a:p>
          <a:p>
            <a:r>
              <a:rPr lang="en-US" dirty="0"/>
              <a:t>Give us some more ideas of what you would like to be in booklet. </a:t>
            </a:r>
          </a:p>
          <a:p>
            <a:endParaRPr lang="en-US" dirty="0"/>
          </a:p>
          <a:p>
            <a:endParaRPr lang="en-US" dirty="0"/>
          </a:p>
          <a:p>
            <a:r>
              <a:rPr lang="en-US" dirty="0"/>
              <a:t>What our plan is: </a:t>
            </a:r>
          </a:p>
          <a:p>
            <a:pPr marL="457200" indent="-457200">
              <a:buAutoNum type="arabicParenR"/>
            </a:pPr>
            <a:r>
              <a:rPr lang="en-US" dirty="0"/>
              <a:t>We are going to do this quarterly </a:t>
            </a:r>
          </a:p>
          <a:p>
            <a:pPr marL="457200" indent="-457200">
              <a:buAutoNum type="arabicParenR"/>
            </a:pPr>
            <a:r>
              <a:rPr lang="en-US" dirty="0"/>
              <a:t>We will be adding show results from each show in the quarterly updates. </a:t>
            </a:r>
          </a:p>
          <a:p>
            <a:pPr marL="457200" indent="-457200">
              <a:buAutoNum type="arabicParenR"/>
            </a:pPr>
            <a:r>
              <a:rPr lang="en-US" dirty="0"/>
              <a:t>We will post history from old books. </a:t>
            </a:r>
          </a:p>
          <a:p>
            <a:r>
              <a:rPr lang="en-US" dirty="0"/>
              <a:t>(we are working out how to put this in a booklet form so it will look better but with publisher not being available at the end of the year we are figuring some other things out) </a:t>
            </a:r>
          </a:p>
          <a:p>
            <a:pPr marL="457200" indent="-457200">
              <a:buAutoNum type="arabicParenR"/>
            </a:pPr>
            <a:endParaRPr lang="en-US" dirty="0"/>
          </a:p>
        </p:txBody>
      </p:sp>
    </p:spTree>
    <p:extLst>
      <p:ext uri="{BB962C8B-B14F-4D97-AF65-F5344CB8AC3E}">
        <p14:creationId xmlns:p14="http://schemas.microsoft.com/office/powerpoint/2010/main" val="4513724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84EE2-F0E0-1834-0173-017AEAE5AE08}"/>
              </a:ext>
            </a:extLst>
          </p:cNvPr>
          <p:cNvSpPr>
            <a:spLocks noGrp="1"/>
          </p:cNvSpPr>
          <p:nvPr>
            <p:ph type="title"/>
          </p:nvPr>
        </p:nvSpPr>
        <p:spPr/>
        <p:txBody>
          <a:bodyPr/>
          <a:lstStyle/>
          <a:p>
            <a:pPr algn="ctr"/>
            <a:r>
              <a:rPr lang="en-US" dirty="0"/>
              <a:t>Making More History </a:t>
            </a:r>
            <a:br>
              <a:rPr lang="en-US" dirty="0"/>
            </a:br>
            <a:r>
              <a:rPr lang="en-US" sz="1200" dirty="0"/>
              <a:t>March 1995</a:t>
            </a:r>
          </a:p>
        </p:txBody>
      </p:sp>
      <p:sp>
        <p:nvSpPr>
          <p:cNvPr id="3" name="Content Placeholder 2">
            <a:extLst>
              <a:ext uri="{FF2B5EF4-FFF2-40B4-BE49-F238E27FC236}">
                <a16:creationId xmlns:a16="http://schemas.microsoft.com/office/drawing/2014/main" id="{301D7D49-14B5-A524-35D7-2F3BEBF08978}"/>
              </a:ext>
            </a:extLst>
          </p:cNvPr>
          <p:cNvSpPr>
            <a:spLocks noGrp="1"/>
          </p:cNvSpPr>
          <p:nvPr>
            <p:ph sz="half" idx="1"/>
          </p:nvPr>
        </p:nvSpPr>
        <p:spPr>
          <a:xfrm>
            <a:off x="170121" y="2088107"/>
            <a:ext cx="3578760" cy="7287905"/>
          </a:xfrm>
        </p:spPr>
        <p:txBody>
          <a:bodyPr>
            <a:normAutofit fontScale="70000" lnSpcReduction="20000"/>
          </a:bodyPr>
          <a:lstStyle/>
          <a:p>
            <a:pPr marL="0" indent="0" algn="ctr">
              <a:buNone/>
            </a:pPr>
            <a:r>
              <a:rPr lang="en-US" b="1" dirty="0"/>
              <a:t>	</a:t>
            </a:r>
            <a:endParaRPr lang="en-US" dirty="0"/>
          </a:p>
          <a:p>
            <a:pPr marL="0" indent="0">
              <a:buNone/>
            </a:pPr>
            <a:r>
              <a:rPr lang="en-US" dirty="0"/>
              <a:t>	</a:t>
            </a:r>
            <a:r>
              <a:rPr lang="en-US" sz="2200" dirty="0"/>
              <a:t>At a meeting in Akron, Colorado on Monday and Tuesday, December 19 and 20 1994, another entry was made in the history book for foundation horses and breeders. A preliminary meeting was held concerning the creation of a Foundation Quarter Horse Registry. Many breeders in the last few years have called or written asking what can we do to save the old bloodlines. Most felt what we needed was a registry dedicated totally to preserving and perpetuating the old Quarter Horse families.</a:t>
            </a:r>
          </a:p>
          <a:p>
            <a:pPr marL="0" indent="0">
              <a:buNone/>
            </a:pPr>
            <a:r>
              <a:rPr lang="en-US" sz="2200" dirty="0"/>
              <a:t>	Invitations were issued to those who had expressed a real and valid interest in coming and being a part in finding answers and solutions. Breeders in attendance were from Montana, South Dakota, Nevada, Colorado and Texas. Because of different reasons several others were unable to attend but expressed their blessing in beginning the “round-Up”. </a:t>
            </a:r>
          </a:p>
          <a:p>
            <a:pPr marL="0" indent="0">
              <a:buNone/>
            </a:pPr>
            <a:r>
              <a:rPr lang="en-US" sz="2200" dirty="0"/>
              <a:t>	Monday afternoon was spent getting acquainted, talking horses, visiting, and seeing the library of Cow Horse Books. Monday evening films on some of the old horses were shown and a time of discussion was held. Dillon Shook addressed those in attendance and spelled out these motivating reasons and goals for creating a Foundation Registry. </a:t>
            </a:r>
            <a:r>
              <a:rPr lang="en-US" sz="2200" b="1" dirty="0"/>
              <a:t>First: </a:t>
            </a:r>
            <a:r>
              <a:rPr lang="en-US" sz="2200" dirty="0"/>
              <a:t>to preserve, promote, and perpetuate the Foundation Quarter Horse (our Kind of horse) the horse we care about. </a:t>
            </a:r>
            <a:r>
              <a:rPr lang="en-US" sz="2200" b="1" dirty="0"/>
              <a:t>Second: </a:t>
            </a:r>
            <a:r>
              <a:rPr lang="en-US" sz="2200" dirty="0"/>
              <a:t>to return to a breeder-controlled Registry. </a:t>
            </a:r>
            <a:r>
              <a:rPr lang="en-US" sz="2200" b="1" dirty="0"/>
              <a:t>Third: </a:t>
            </a:r>
            <a:r>
              <a:rPr lang="en-US" sz="2200" dirty="0"/>
              <a:t>we are tired of escalating fees and no representation. </a:t>
            </a:r>
            <a:r>
              <a:rPr lang="en-US" sz="2200" b="1" dirty="0"/>
              <a:t>Fourth: </a:t>
            </a:r>
            <a:r>
              <a:rPr lang="en-US" sz="2200" dirty="0"/>
              <a:t>to fill the need for breeders in record keeping of bloodlines, advertising</a:t>
            </a:r>
          </a:p>
        </p:txBody>
      </p:sp>
      <p:sp>
        <p:nvSpPr>
          <p:cNvPr id="4" name="Content Placeholder 3">
            <a:extLst>
              <a:ext uri="{FF2B5EF4-FFF2-40B4-BE49-F238E27FC236}">
                <a16:creationId xmlns:a16="http://schemas.microsoft.com/office/drawing/2014/main" id="{90FEED15-3C68-DAD1-94CB-41683B93B061}"/>
              </a:ext>
            </a:extLst>
          </p:cNvPr>
          <p:cNvSpPr>
            <a:spLocks noGrp="1"/>
          </p:cNvSpPr>
          <p:nvPr>
            <p:ph sz="half" idx="2"/>
          </p:nvPr>
        </p:nvSpPr>
        <p:spPr>
          <a:xfrm>
            <a:off x="3795743" y="2333767"/>
            <a:ext cx="3186549" cy="6725779"/>
          </a:xfrm>
        </p:spPr>
        <p:txBody>
          <a:bodyPr>
            <a:normAutofit fontScale="70000" lnSpcReduction="20000"/>
          </a:bodyPr>
          <a:lstStyle/>
          <a:p>
            <a:pPr marL="0" indent="0">
              <a:buNone/>
            </a:pPr>
            <a:r>
              <a:rPr lang="en-US" dirty="0"/>
              <a:t>shows, sales, and whatever needs to be done in accomplishing these goals. Its true today, “Horses are like people, there are lots of ‘</a:t>
            </a:r>
            <a:r>
              <a:rPr lang="en-US" dirty="0" err="1"/>
              <a:t>em</a:t>
            </a:r>
            <a:r>
              <a:rPr lang="en-US" dirty="0"/>
              <a:t>, but only a few good ones.”  These are the animals we are interested in. Stuart Hamblin said, “If I don’t toot my own horn, it just gets to quiet.” No longer will we be the quiet, silent minority. It’s time to saddle up and do some </a:t>
            </a:r>
            <a:r>
              <a:rPr lang="en-US" dirty="0" err="1"/>
              <a:t>ridin</a:t>
            </a:r>
            <a:r>
              <a:rPr lang="en-US" dirty="0"/>
              <a:t>’ on the right trails! </a:t>
            </a:r>
          </a:p>
          <a:p>
            <a:pPr marL="0" indent="0">
              <a:buNone/>
            </a:pPr>
            <a:r>
              <a:rPr lang="en-US" dirty="0"/>
              <a:t>	On Tuesday the meeting was moved to Sterling, Colorado at the Ramada Inn. The meeting was opened by Dillon Shook and was in session some six hours. As a result of this meeting, it was agreed to incorporate in the state of Colorado as “The Foundation Quarter Horse Registry LTD.”  Elected as officers were President, Jerry Power Iving, Texas; Vice President Gail </a:t>
            </a:r>
            <a:r>
              <a:rPr lang="en-US" dirty="0" err="1"/>
              <a:t>Zscheile</a:t>
            </a:r>
            <a:r>
              <a:rPr lang="en-US" dirty="0"/>
              <a:t> Lamoille, Nevada; Secretary/Treasurer, Dillon Shook, Akron, Co. </a:t>
            </a:r>
          </a:p>
          <a:p>
            <a:endParaRPr lang="en-US" dirty="0"/>
          </a:p>
          <a:p>
            <a:endParaRPr lang="en-US" dirty="0"/>
          </a:p>
          <a:p>
            <a:pPr marL="0" indent="0">
              <a:buNone/>
            </a:pPr>
            <a:r>
              <a:rPr lang="en-US" dirty="0"/>
              <a:t>Trails of the Foundation Quarter Horse </a:t>
            </a:r>
          </a:p>
          <a:p>
            <a:pPr marL="0" indent="0">
              <a:buNone/>
            </a:pPr>
            <a:r>
              <a:rPr lang="en-US" dirty="0"/>
              <a:t>	</a:t>
            </a:r>
          </a:p>
        </p:txBody>
      </p:sp>
    </p:spTree>
    <p:extLst>
      <p:ext uri="{BB962C8B-B14F-4D97-AF65-F5344CB8AC3E}">
        <p14:creationId xmlns:p14="http://schemas.microsoft.com/office/powerpoint/2010/main" val="2687416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68211-B940-6480-0E18-07EC143F0DB2}"/>
              </a:ext>
            </a:extLst>
          </p:cNvPr>
          <p:cNvSpPr>
            <a:spLocks noGrp="1"/>
          </p:cNvSpPr>
          <p:nvPr>
            <p:ph type="ctrTitle"/>
          </p:nvPr>
        </p:nvSpPr>
        <p:spPr>
          <a:xfrm>
            <a:off x="187444" y="274533"/>
            <a:ext cx="6373099" cy="8812317"/>
          </a:xfrm>
        </p:spPr>
        <p:txBody>
          <a:bodyPr>
            <a:normAutofit/>
          </a:bodyPr>
          <a:lstStyle/>
          <a:p>
            <a:r>
              <a:rPr lang="en-US" sz="3600" b="1" i="1" u="sng" dirty="0"/>
              <a:t>Advisory Board</a:t>
            </a:r>
            <a:br>
              <a:rPr lang="en-US" sz="2400" dirty="0"/>
            </a:br>
            <a:br>
              <a:rPr lang="en-US" sz="2400" dirty="0"/>
            </a:br>
            <a:r>
              <a:rPr lang="en-US" sz="2400" dirty="0"/>
              <a:t>Vicki Austin </a:t>
            </a:r>
            <a:br>
              <a:rPr lang="en-US" sz="2400" dirty="0"/>
            </a:br>
            <a:r>
              <a:rPr lang="en-US" sz="2400" dirty="0"/>
              <a:t>Vicksburg, MI </a:t>
            </a:r>
            <a:br>
              <a:rPr lang="en-US" sz="2400" dirty="0"/>
            </a:br>
            <a:r>
              <a:rPr lang="en-US" sz="2400" dirty="0"/>
              <a:t>269.649.1106</a:t>
            </a:r>
            <a:br>
              <a:rPr lang="en-US" sz="2400" dirty="0"/>
            </a:br>
            <a:r>
              <a:rPr lang="en-US" sz="2400" dirty="0"/>
              <a:t> </a:t>
            </a:r>
            <a:r>
              <a:rPr lang="en-US" sz="2400" dirty="0">
                <a:hlinkClick r:id="rId2"/>
              </a:rPr>
              <a:t>fqhr@gtoast.net</a:t>
            </a:r>
            <a:r>
              <a:rPr lang="en-US" sz="2400" dirty="0"/>
              <a:t> </a:t>
            </a:r>
            <a:br>
              <a:rPr lang="en-US" sz="2400" dirty="0"/>
            </a:br>
            <a:br>
              <a:rPr lang="en-US" sz="2400" dirty="0"/>
            </a:br>
            <a:r>
              <a:rPr lang="en-US" sz="2400" dirty="0"/>
              <a:t>Scott Perry</a:t>
            </a:r>
            <a:br>
              <a:rPr lang="en-US" sz="2400" dirty="0"/>
            </a:br>
            <a:r>
              <a:rPr lang="en-US" sz="2400" dirty="0"/>
              <a:t> West Salem, WI</a:t>
            </a:r>
            <a:br>
              <a:rPr lang="en-US" sz="2400" dirty="0"/>
            </a:br>
            <a:r>
              <a:rPr lang="en-US" sz="2400" dirty="0"/>
              <a:t> </a:t>
            </a:r>
            <a:r>
              <a:rPr lang="en-US" sz="2400" dirty="0">
                <a:hlinkClick r:id="rId3"/>
              </a:rPr>
              <a:t>Scott@bahrelectricllc.com</a:t>
            </a:r>
            <a:br>
              <a:rPr lang="en-US" sz="2400" dirty="0"/>
            </a:br>
            <a:r>
              <a:rPr lang="en-US" sz="2400" dirty="0"/>
              <a:t> </a:t>
            </a:r>
            <a:br>
              <a:rPr lang="en-US" sz="2400" dirty="0"/>
            </a:br>
            <a:r>
              <a:rPr lang="en-US" sz="2400" dirty="0"/>
              <a:t>Rhonda Broekema </a:t>
            </a:r>
            <a:br>
              <a:rPr lang="en-US" sz="2400" dirty="0"/>
            </a:br>
            <a:r>
              <a:rPr lang="en-US" sz="2400" dirty="0"/>
              <a:t>Schoolcraft, MI </a:t>
            </a:r>
            <a:br>
              <a:rPr lang="en-US" sz="2400" dirty="0"/>
            </a:br>
            <a:r>
              <a:rPr lang="en-US" sz="2400" dirty="0"/>
              <a:t>269.207.5595 </a:t>
            </a:r>
            <a:br>
              <a:rPr lang="en-US" sz="2400" dirty="0"/>
            </a:br>
            <a:r>
              <a:rPr lang="en-US" sz="2400" dirty="0">
                <a:hlinkClick r:id="rId4"/>
              </a:rPr>
              <a:t>RhondaEMS@aol.com</a:t>
            </a:r>
            <a:r>
              <a:rPr lang="en-US" sz="2400" dirty="0"/>
              <a:t> </a:t>
            </a:r>
            <a:br>
              <a:rPr lang="en-US" sz="2400" dirty="0"/>
            </a:br>
            <a:br>
              <a:rPr lang="en-US" sz="2400" dirty="0"/>
            </a:br>
            <a:r>
              <a:rPr lang="en-US" sz="2400" dirty="0"/>
              <a:t> Brandon Smith </a:t>
            </a:r>
            <a:br>
              <a:rPr lang="en-US" sz="2400" dirty="0"/>
            </a:br>
            <a:r>
              <a:rPr lang="en-US" sz="2400" dirty="0"/>
              <a:t>Colony, OK</a:t>
            </a:r>
            <a:br>
              <a:rPr lang="en-US" sz="2400" dirty="0"/>
            </a:br>
            <a:r>
              <a:rPr lang="en-US" sz="2400" dirty="0"/>
              <a:t> </a:t>
            </a:r>
            <a:r>
              <a:rPr lang="en-US" sz="2400" dirty="0">
                <a:hlinkClick r:id="rId5"/>
              </a:rPr>
              <a:t>smithquarterhorses75@hotmail.com</a:t>
            </a:r>
            <a:br>
              <a:rPr lang="en-US" sz="2400" dirty="0"/>
            </a:br>
            <a:br>
              <a:rPr lang="en-US" sz="2400" dirty="0"/>
            </a:br>
            <a:r>
              <a:rPr lang="en-US" sz="2400" dirty="0"/>
              <a:t> Mary Kahn</a:t>
            </a:r>
            <a:br>
              <a:rPr lang="en-US" sz="2400" dirty="0"/>
            </a:br>
            <a:r>
              <a:rPr lang="en-US" sz="2400" dirty="0"/>
              <a:t> Rock Port, MO</a:t>
            </a:r>
            <a:br>
              <a:rPr lang="en-US" sz="2400" dirty="0"/>
            </a:br>
            <a:r>
              <a:rPr lang="en-US" sz="2400" dirty="0"/>
              <a:t> 64482 660.528.1332</a:t>
            </a:r>
            <a:br>
              <a:rPr lang="en-US" sz="2400" dirty="0"/>
            </a:br>
            <a:r>
              <a:rPr lang="en-US" sz="2400" dirty="0"/>
              <a:t> </a:t>
            </a:r>
            <a:r>
              <a:rPr lang="en-US" sz="2400" dirty="0">
                <a:hlinkClick r:id="rId6"/>
              </a:rPr>
              <a:t>jenghis@aol.com</a:t>
            </a:r>
            <a:r>
              <a:rPr lang="en-US" sz="2400" dirty="0"/>
              <a:t> </a:t>
            </a:r>
          </a:p>
        </p:txBody>
      </p:sp>
    </p:spTree>
    <p:extLst>
      <p:ext uri="{BB962C8B-B14F-4D97-AF65-F5344CB8AC3E}">
        <p14:creationId xmlns:p14="http://schemas.microsoft.com/office/powerpoint/2010/main" val="32712082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A5EA2-F4F8-589B-EC45-5A20B11E1149}"/>
              </a:ext>
            </a:extLst>
          </p:cNvPr>
          <p:cNvSpPr>
            <a:spLocks noGrp="1"/>
          </p:cNvSpPr>
          <p:nvPr>
            <p:ph type="ctrTitle"/>
          </p:nvPr>
        </p:nvSpPr>
        <p:spPr>
          <a:xfrm>
            <a:off x="562332" y="0"/>
            <a:ext cx="6373099" cy="9544049"/>
          </a:xfrm>
        </p:spPr>
        <p:txBody>
          <a:bodyPr>
            <a:normAutofit/>
          </a:bodyPr>
          <a:lstStyle/>
          <a:p>
            <a:r>
              <a:rPr lang="en-US" sz="6000" b="1" i="1" u="sng" dirty="0"/>
              <a:t>Judges Committee</a:t>
            </a:r>
            <a:br>
              <a:rPr lang="en-US" b="1" i="1" u="sng" dirty="0"/>
            </a:br>
            <a:r>
              <a:rPr lang="en-US" sz="4400" b="1" i="1" u="sng" dirty="0"/>
              <a:t> </a:t>
            </a:r>
            <a:r>
              <a:rPr lang="en-US" sz="4400" dirty="0"/>
              <a:t>Chairman : Robert Walton </a:t>
            </a:r>
            <a:r>
              <a:rPr lang="en-US" sz="4400" dirty="0" err="1"/>
              <a:t>Rosebush,MI</a:t>
            </a:r>
            <a:r>
              <a:rPr lang="en-US" sz="4400" dirty="0"/>
              <a:t> 48878 989.621.2078</a:t>
            </a:r>
            <a:br>
              <a:rPr lang="en-US" sz="4400" dirty="0"/>
            </a:br>
            <a:br>
              <a:rPr lang="en-US" sz="4400" dirty="0"/>
            </a:br>
            <a:r>
              <a:rPr lang="en-US" sz="4400" dirty="0"/>
              <a:t> Eddie Smith </a:t>
            </a:r>
            <a:br>
              <a:rPr lang="en-US" sz="4400" dirty="0"/>
            </a:br>
            <a:r>
              <a:rPr lang="en-US" sz="4400" dirty="0"/>
              <a:t>Fletcher, NC </a:t>
            </a:r>
            <a:br>
              <a:rPr lang="en-US" sz="4400" dirty="0"/>
            </a:br>
            <a:r>
              <a:rPr lang="en-US" sz="4400" dirty="0"/>
              <a:t>828.423.9771</a:t>
            </a:r>
            <a:br>
              <a:rPr lang="en-US" sz="4400" dirty="0"/>
            </a:br>
            <a:br>
              <a:rPr lang="en-US" sz="4400" dirty="0"/>
            </a:br>
            <a:r>
              <a:rPr lang="en-US" sz="4400" dirty="0"/>
              <a:t> Trevor Walton</a:t>
            </a:r>
            <a:br>
              <a:rPr lang="en-US" sz="4400" dirty="0"/>
            </a:br>
            <a:r>
              <a:rPr lang="en-US" sz="4400" dirty="0"/>
              <a:t> Riverdale, MI </a:t>
            </a:r>
            <a:br>
              <a:rPr lang="en-US" sz="4400" dirty="0"/>
            </a:br>
            <a:r>
              <a:rPr lang="en-US" sz="4400" dirty="0"/>
              <a:t>989.465.2085 </a:t>
            </a:r>
            <a:br>
              <a:rPr lang="en-US" sz="4400" dirty="0"/>
            </a:br>
            <a:br>
              <a:rPr lang="en-US" sz="4400" dirty="0"/>
            </a:br>
            <a:br>
              <a:rPr lang="en-US" sz="4400" dirty="0"/>
            </a:br>
            <a:endParaRPr lang="en-US" sz="4400" b="1" i="1" u="sng" dirty="0"/>
          </a:p>
        </p:txBody>
      </p:sp>
    </p:spTree>
    <p:extLst>
      <p:ext uri="{BB962C8B-B14F-4D97-AF65-F5344CB8AC3E}">
        <p14:creationId xmlns:p14="http://schemas.microsoft.com/office/powerpoint/2010/main" val="2069448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2CCCA-7CD5-6B92-3F26-676C527FF9AA}"/>
              </a:ext>
            </a:extLst>
          </p:cNvPr>
          <p:cNvSpPr>
            <a:spLocks noGrp="1"/>
          </p:cNvSpPr>
          <p:nvPr>
            <p:ph type="ctrTitle"/>
          </p:nvPr>
        </p:nvSpPr>
        <p:spPr>
          <a:xfrm>
            <a:off x="562331" y="1207984"/>
            <a:ext cx="6373099" cy="933294"/>
          </a:xfrm>
        </p:spPr>
        <p:txBody>
          <a:bodyPr/>
          <a:lstStyle/>
          <a:p>
            <a:r>
              <a:rPr lang="en-US" dirty="0"/>
              <a:t>F.Q.H.R. UPDATES</a:t>
            </a:r>
          </a:p>
        </p:txBody>
      </p:sp>
      <p:sp>
        <p:nvSpPr>
          <p:cNvPr id="3" name="Subtitle 2">
            <a:extLst>
              <a:ext uri="{FF2B5EF4-FFF2-40B4-BE49-F238E27FC236}">
                <a16:creationId xmlns:a16="http://schemas.microsoft.com/office/drawing/2014/main" id="{A31532F4-23E1-55BC-3805-4427AE948862}"/>
              </a:ext>
            </a:extLst>
          </p:cNvPr>
          <p:cNvSpPr>
            <a:spLocks noGrp="1"/>
          </p:cNvSpPr>
          <p:nvPr>
            <p:ph type="subTitle" idx="1"/>
          </p:nvPr>
        </p:nvSpPr>
        <p:spPr>
          <a:xfrm>
            <a:off x="937220" y="3435139"/>
            <a:ext cx="5623322" cy="4127711"/>
          </a:xfrm>
        </p:spPr>
        <p:txBody>
          <a:bodyPr>
            <a:normAutofit/>
          </a:bodyPr>
          <a:lstStyle/>
          <a:p>
            <a:pPr marL="457200" indent="-457200" algn="l">
              <a:buFont typeface="+mj-lt"/>
              <a:buAutoNum type="arabicPeriod"/>
            </a:pPr>
            <a:r>
              <a:rPr lang="en-US" sz="2400" dirty="0"/>
              <a:t>New white line rule  </a:t>
            </a:r>
          </a:p>
          <a:p>
            <a:pPr marL="457200" indent="-457200" algn="l">
              <a:buFont typeface="+mj-lt"/>
              <a:buAutoNum type="arabicPeriod"/>
            </a:pPr>
            <a:r>
              <a:rPr lang="en-US" sz="2400" dirty="0"/>
              <a:t>Added 3-5 Ranch Cutting </a:t>
            </a:r>
          </a:p>
          <a:p>
            <a:pPr marL="457200" indent="-457200" algn="l">
              <a:buFont typeface="+mj-lt"/>
              <a:buAutoNum type="arabicPeriod"/>
            </a:pPr>
            <a:r>
              <a:rPr lang="en-US" sz="2400" dirty="0"/>
              <a:t>Changed wording for silver </a:t>
            </a:r>
          </a:p>
          <a:p>
            <a:pPr marL="457200" indent="-457200" algn="l">
              <a:buFont typeface="+mj-lt"/>
              <a:buAutoNum type="arabicPeriod"/>
            </a:pPr>
            <a:r>
              <a:rPr lang="en-US" sz="2400" dirty="0"/>
              <a:t>Added 2 Reining Patterns </a:t>
            </a:r>
          </a:p>
          <a:p>
            <a:pPr marL="457200" indent="-457200" algn="l">
              <a:buFont typeface="+mj-lt"/>
              <a:buAutoNum type="arabicPeriod"/>
            </a:pPr>
            <a:r>
              <a:rPr lang="en-US" sz="2400" dirty="0"/>
              <a:t>Added 2 Ranch Riding patterns. </a:t>
            </a:r>
          </a:p>
          <a:p>
            <a:pPr marL="457200" indent="-457200" algn="l">
              <a:buFont typeface="+mj-lt"/>
              <a:buAutoNum type="arabicPeriod"/>
            </a:pPr>
            <a:r>
              <a:rPr lang="en-US" sz="2400" dirty="0"/>
              <a:t>Added LMT JR Youth Classes (handy ranch and Pleasure) </a:t>
            </a:r>
          </a:p>
        </p:txBody>
      </p:sp>
    </p:spTree>
    <p:extLst>
      <p:ext uri="{BB962C8B-B14F-4D97-AF65-F5344CB8AC3E}">
        <p14:creationId xmlns:p14="http://schemas.microsoft.com/office/powerpoint/2010/main" val="22726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24FDD-5257-F0AC-C575-DCAF558D674C}"/>
              </a:ext>
            </a:extLst>
          </p:cNvPr>
          <p:cNvSpPr>
            <a:spLocks noGrp="1"/>
          </p:cNvSpPr>
          <p:nvPr>
            <p:ph type="title"/>
          </p:nvPr>
        </p:nvSpPr>
        <p:spPr>
          <a:xfrm>
            <a:off x="515469" y="0"/>
            <a:ext cx="6466821" cy="988481"/>
          </a:xfrm>
        </p:spPr>
        <p:txBody>
          <a:bodyPr/>
          <a:lstStyle/>
          <a:p>
            <a:pPr algn="ctr"/>
            <a:r>
              <a:rPr lang="en-US" dirty="0"/>
              <a:t>White Line Rule Update </a:t>
            </a:r>
          </a:p>
        </p:txBody>
      </p:sp>
      <p:sp>
        <p:nvSpPr>
          <p:cNvPr id="4" name="TextBox 3">
            <a:extLst>
              <a:ext uri="{FF2B5EF4-FFF2-40B4-BE49-F238E27FC236}">
                <a16:creationId xmlns:a16="http://schemas.microsoft.com/office/drawing/2014/main" id="{F63C1BF9-965D-7412-CDED-976DAE42689A}"/>
              </a:ext>
            </a:extLst>
          </p:cNvPr>
          <p:cNvSpPr txBox="1"/>
          <p:nvPr/>
        </p:nvSpPr>
        <p:spPr>
          <a:xfrm>
            <a:off x="172570" y="868204"/>
            <a:ext cx="7152621" cy="5078313"/>
          </a:xfrm>
          <a:prstGeom prst="rect">
            <a:avLst/>
          </a:prstGeom>
          <a:noFill/>
        </p:spPr>
        <p:txBody>
          <a:bodyPr wrap="square">
            <a:spAutoFit/>
          </a:bodyPr>
          <a:lstStyle/>
          <a:p>
            <a:r>
              <a:rPr lang="en-US" dirty="0"/>
              <a:t>AFFILIATE GUIDELINES Any FQHR member having an interest in the Foundation Quarter Horse Registry may request and submit an application to start an FQHR Affiliate in their area. Upon receipt and review of said application, the FQHR office may grant or deny continuation of the affiliate process. If permission is granted, the applicant must then select and submit to the FQHR office a meeting place, location with directions, date and time, along with two contact numbers. FQHR will provide a list of past and current members in the designated area to the applicant so they may announce the first meeting. A nominating committee should be selected at this meeting. A second meeting should then be held to elect officers. Once officers are elected and documentation is sent to the home office, said affiliate will be recognized as an official FQHR Affiliate. Qualifying affiliates shall pay an annual fee of fifty dollars ($50.00) which represents a membership fee, to the FQHR home office, on January 1 of each calendar year. The fee will be considered delinquent if not paid within sixty (60) days. Any new affiliate’s fee will be waived for the first year. In order to retain the designation of FQHR Affiliate, each affiliate MUST: </a:t>
            </a:r>
          </a:p>
        </p:txBody>
      </p:sp>
      <p:sp>
        <p:nvSpPr>
          <p:cNvPr id="6" name="TextBox 5">
            <a:extLst>
              <a:ext uri="{FF2B5EF4-FFF2-40B4-BE49-F238E27FC236}">
                <a16:creationId xmlns:a16="http://schemas.microsoft.com/office/drawing/2014/main" id="{AC347CEE-806F-67B7-345A-F601D0EC2CE1}"/>
              </a:ext>
            </a:extLst>
          </p:cNvPr>
          <p:cNvSpPr txBox="1"/>
          <p:nvPr/>
        </p:nvSpPr>
        <p:spPr>
          <a:xfrm>
            <a:off x="172570" y="5811083"/>
            <a:ext cx="6809722" cy="4247317"/>
          </a:xfrm>
          <a:prstGeom prst="rect">
            <a:avLst/>
          </a:prstGeom>
          <a:noFill/>
        </p:spPr>
        <p:txBody>
          <a:bodyPr wrap="square">
            <a:spAutoFit/>
          </a:bodyPr>
          <a:lstStyle/>
          <a:p>
            <a:r>
              <a:rPr lang="en-US" dirty="0"/>
              <a:t>- Pay an annual fee within 60 days of Jan 1 ($50.00). -. - Provide FQHR with a copy of affiliate by-laws. - Hold annual election of officers (preferably between November - March). - Provide FQHR with an updated list of officers. All officers must be current FQHR members. A person may serve as an officer of one FQHR affiliate only. - Provide FQHR with copies of newsletter (if printed by affiliate). - Provide FQHR with results from all approved shows or events as required. - Conduct affairs in compliance with affiliate by-laws as well as the by-laws of FQHR as outlined in the Foundation Quarter Horse Registry Rulebook. - Each affiliate is responsible for the affairs of its own affiliate and FQHR will not be held liable or accountable for internal differences. - Any affiliate found not in compliance with all of the above rules as of April 1 of each year, will be denied membership renewal until the above rules have been satisfied.</a:t>
            </a:r>
          </a:p>
        </p:txBody>
      </p:sp>
    </p:spTree>
    <p:extLst>
      <p:ext uri="{BB962C8B-B14F-4D97-AF65-F5344CB8AC3E}">
        <p14:creationId xmlns:p14="http://schemas.microsoft.com/office/powerpoint/2010/main" val="2787055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6BBE7E-966E-4B86-BE03-EC2BC7C21990}"/>
              </a:ext>
            </a:extLst>
          </p:cNvPr>
          <p:cNvSpPr>
            <a:spLocks noGrp="1"/>
          </p:cNvSpPr>
          <p:nvPr>
            <p:ph type="title"/>
          </p:nvPr>
        </p:nvSpPr>
        <p:spPr/>
        <p:txBody>
          <a:bodyPr/>
          <a:lstStyle/>
          <a:p>
            <a:endParaRPr lang="en-US" dirty="0"/>
          </a:p>
        </p:txBody>
      </p:sp>
      <p:pic>
        <p:nvPicPr>
          <p:cNvPr id="6" name="Picture 5">
            <a:extLst>
              <a:ext uri="{FF2B5EF4-FFF2-40B4-BE49-F238E27FC236}">
                <a16:creationId xmlns:a16="http://schemas.microsoft.com/office/drawing/2014/main" id="{7715DB26-65A5-DF09-D83A-1156D88095D4}"/>
              </a:ext>
            </a:extLst>
          </p:cNvPr>
          <p:cNvPicPr>
            <a:picLocks noChangeAspect="1"/>
          </p:cNvPicPr>
          <p:nvPr/>
        </p:nvPicPr>
        <p:blipFill>
          <a:blip r:embed="rId2"/>
          <a:stretch>
            <a:fillRect/>
          </a:stretch>
        </p:blipFill>
        <p:spPr>
          <a:xfrm>
            <a:off x="255984" y="224334"/>
            <a:ext cx="6985794" cy="8978039"/>
          </a:xfrm>
          <a:prstGeom prst="rect">
            <a:avLst/>
          </a:prstGeom>
          <a:solidFill>
            <a:schemeClr val="bg1"/>
          </a:solidFill>
        </p:spPr>
      </p:pic>
    </p:spTree>
    <p:extLst>
      <p:ext uri="{BB962C8B-B14F-4D97-AF65-F5344CB8AC3E}">
        <p14:creationId xmlns:p14="http://schemas.microsoft.com/office/powerpoint/2010/main" val="2209516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25000"/>
            <a:lumOff val="7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C5C1BE6-F739-D956-6049-9045074B8B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350511"/>
            <a:ext cx="7497763" cy="5084421"/>
          </a:xfrm>
          <a:prstGeom prst="rect">
            <a:avLst/>
          </a:prstGeom>
          <a:solidFill>
            <a:schemeClr val="tx2">
              <a:lumMod val="25000"/>
              <a:lumOff val="75000"/>
            </a:schemeClr>
          </a:solidFill>
        </p:spPr>
      </p:pic>
    </p:spTree>
    <p:extLst>
      <p:ext uri="{BB962C8B-B14F-4D97-AF65-F5344CB8AC3E}">
        <p14:creationId xmlns:p14="http://schemas.microsoft.com/office/powerpoint/2010/main" val="1711979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C7B3C-4894-FAEA-E082-06DD9C8E74CA}"/>
              </a:ext>
            </a:extLst>
          </p:cNvPr>
          <p:cNvSpPr>
            <a:spLocks noGrp="1"/>
          </p:cNvSpPr>
          <p:nvPr>
            <p:ph type="title"/>
          </p:nvPr>
        </p:nvSpPr>
        <p:spPr>
          <a:xfrm>
            <a:off x="-223044" y="0"/>
            <a:ext cx="7943849" cy="1944159"/>
          </a:xfrm>
        </p:spPr>
        <p:txBody>
          <a:bodyPr/>
          <a:lstStyle/>
          <a:p>
            <a:pPr algn="ctr"/>
            <a:r>
              <a:rPr lang="en-US" dirty="0"/>
              <a:t>3-5 Ranch Cutting </a:t>
            </a:r>
          </a:p>
        </p:txBody>
      </p:sp>
      <p:sp>
        <p:nvSpPr>
          <p:cNvPr id="4" name="TextBox 3">
            <a:extLst>
              <a:ext uri="{FF2B5EF4-FFF2-40B4-BE49-F238E27FC236}">
                <a16:creationId xmlns:a16="http://schemas.microsoft.com/office/drawing/2014/main" id="{89855D50-C6F3-E489-79CB-0299F46B83AE}"/>
              </a:ext>
            </a:extLst>
          </p:cNvPr>
          <p:cNvSpPr txBox="1"/>
          <p:nvPr/>
        </p:nvSpPr>
        <p:spPr>
          <a:xfrm>
            <a:off x="182560" y="1464728"/>
            <a:ext cx="7152640" cy="1815882"/>
          </a:xfrm>
          <a:prstGeom prst="rect">
            <a:avLst/>
          </a:prstGeom>
          <a:noFill/>
        </p:spPr>
        <p:txBody>
          <a:bodyPr wrap="square">
            <a:spAutoFit/>
          </a:bodyPr>
          <a:lstStyle/>
          <a:p>
            <a:r>
              <a:rPr lang="en-US" sz="1400" dirty="0"/>
              <a:t>RANCH CUTTING (3 min. – 90 sec warning) Open/Amateur/3-5/Novice/Youth/Prime. To be judged on a horse’s smoothness, cow sense and natural ability to read and work a cow. Horse should display lightness of handle and quietness in the herd. Settling the herd is permitted but not by the first exhibitor in the class. - Minimum number of cattle in the herd will be ten (10) to be located at one end of the arena - A pen with gate (when available) and wing located on the fence line, size and degree of difficulty option of judge - All cattle should be clearly marked with numbers. However, it is permissible to use more than one cow </a:t>
            </a:r>
          </a:p>
        </p:txBody>
      </p:sp>
      <p:sp>
        <p:nvSpPr>
          <p:cNvPr id="6" name="TextBox 5">
            <a:extLst>
              <a:ext uri="{FF2B5EF4-FFF2-40B4-BE49-F238E27FC236}">
                <a16:creationId xmlns:a16="http://schemas.microsoft.com/office/drawing/2014/main" id="{5A226E4E-18D6-C53D-2A72-B68C87B0DBBA}"/>
              </a:ext>
            </a:extLst>
          </p:cNvPr>
          <p:cNvSpPr txBox="1"/>
          <p:nvPr/>
        </p:nvSpPr>
        <p:spPr>
          <a:xfrm>
            <a:off x="162563" y="3269380"/>
            <a:ext cx="7325200" cy="5047536"/>
          </a:xfrm>
          <a:prstGeom prst="rect">
            <a:avLst/>
          </a:prstGeom>
          <a:noFill/>
        </p:spPr>
        <p:txBody>
          <a:bodyPr wrap="square">
            <a:spAutoFit/>
          </a:bodyPr>
          <a:lstStyle/>
          <a:p>
            <a:r>
              <a:rPr lang="en-US" sz="1400" dirty="0"/>
              <a:t>with the same number if the cattle are different (red vs. black). This may be done in situations where an odd number of entries are in the class (11 vs. 10). In extenuating circumstances only non-numbered cattle may be used however, the judge should make every effort to ensure that no rider is given an advantage or disadvantage due to the way cattle are identified. - There is a 3-minute time limit starting from the time the cow’s number is called. A timeline at the middle of the arena should be designated. The cow number (or other identification) should be called when the rider crosses the line. The object will be to cut one cow from the herd and work it with the assistance of two turn- back riders. (Two herd holders may be used but only for the purpose of keeping the cattle centered in the arena. Once the cow is separated from the herd, they should not assist the rider being judged other than verbally. Noise directed at the cattle by the herd holders is not allowed. - Once the cow is clearly separated from the herd a 5 pt penalty will be charged if the cow re-enters the herd (lost). On the second occurrence, a 2nd 5 pt. penalty will be assessed, and the judge will signal the rider via whistle to stop work. This will not be cause for dis- qualification but a rider that loses a cow twice should not place over a rider that does not. The rider must drive the cow into the pen - close the gate if there is one. Failure to will also result in a 5-pt. penalty and the rider cannot place over one that does pen the cow. - A signal whistle will be blown at 90 seconds and at conclusion of 3 minutes - Scoring will be on a basis of 0-80 Penalties - Excessive help by herd holders or turn back riders -5 pts per incident - Allowing cow to return to the herd after it is clearly cut - 5 pts per incident - Failure to pen the cow within the time limit - 5 pts - Blatant disobedience Excessive spurring - 3 pts - Biting, striking, or kicking a cow - 3 pts - Loss of working advantage by more than 1 horse length - 1 pt. per incident - Gaping mouth when reined - 1pt - DQ Turn tail to cow, fall to ground of horse, rider or additional cattle in the pen, </a:t>
            </a:r>
          </a:p>
        </p:txBody>
      </p:sp>
      <p:sp>
        <p:nvSpPr>
          <p:cNvPr id="8" name="TextBox 7">
            <a:extLst>
              <a:ext uri="{FF2B5EF4-FFF2-40B4-BE49-F238E27FC236}">
                <a16:creationId xmlns:a16="http://schemas.microsoft.com/office/drawing/2014/main" id="{D1530442-C796-809D-67C2-EF238878081E}"/>
              </a:ext>
            </a:extLst>
          </p:cNvPr>
          <p:cNvSpPr txBox="1"/>
          <p:nvPr/>
        </p:nvSpPr>
        <p:spPr>
          <a:xfrm>
            <a:off x="172560" y="8316916"/>
            <a:ext cx="7152640" cy="1600438"/>
          </a:xfrm>
          <a:prstGeom prst="rect">
            <a:avLst/>
          </a:prstGeom>
          <a:noFill/>
        </p:spPr>
        <p:txBody>
          <a:bodyPr wrap="square">
            <a:spAutoFit/>
          </a:bodyPr>
          <a:lstStyle/>
          <a:p>
            <a:r>
              <a:rPr lang="en-US" sz="1400" dirty="0"/>
              <a:t>Credits - Quiet in the herd and smoothness of cut - Degree of difficulty - Time spent working - Driving and controlling cow Horse will not be penalized for reining during cutting portion but should display horse’s natural cow ability in controlling and driving the cow. The judge will use and post the FQHR judges score sheet. All helping horses must be FQHR registered and all helpers must be FQHR members in Ranch Cutting. A waiver may be requested from FQHR. The show committee should provide a pen with a 6 to 8 foot closeable gate or a wing of no more than 12 feet. If so desired, the fence can serve as the wing</a:t>
            </a:r>
          </a:p>
        </p:txBody>
      </p:sp>
    </p:spTree>
    <p:extLst>
      <p:ext uri="{BB962C8B-B14F-4D97-AF65-F5344CB8AC3E}">
        <p14:creationId xmlns:p14="http://schemas.microsoft.com/office/powerpoint/2010/main" val="22724023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242</TotalTime>
  <Words>3276</Words>
  <Application>Microsoft Office PowerPoint</Application>
  <PresentationFormat>Custom</PresentationFormat>
  <Paragraphs>87</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Aptos Display</vt:lpstr>
      <vt:lpstr>Arial</vt:lpstr>
      <vt:lpstr>Office Theme</vt:lpstr>
      <vt:lpstr>The Foundation Quarter Horse Registry  </vt:lpstr>
      <vt:lpstr>Making More History  March 1995</vt:lpstr>
      <vt:lpstr>Advisory Board  Vicki Austin  Vicksburg, MI  269.649.1106  fqhr@gtoast.net   Scott Perry  West Salem, WI  Scott@bahrelectricllc.com   Rhonda Broekema  Schoolcraft, MI  269.207.5595  RhondaEMS@aol.com    Brandon Smith  Colony, OK  smithquarterhorses75@hotmail.com   Mary Kahn  Rock Port, MO  64482 660.528.1332  jenghis@aol.com </vt:lpstr>
      <vt:lpstr>Judges Committee  Chairman : Robert Walton Rosebush,MI 48878 989.621.2078   Eddie Smith  Fletcher, NC  828.423.9771   Trevor Walton  Riverdale, MI  989.465.2085    </vt:lpstr>
      <vt:lpstr>F.Q.H.R. UPDATES</vt:lpstr>
      <vt:lpstr>White Line Rule Update </vt:lpstr>
      <vt:lpstr>PowerPoint Presentation</vt:lpstr>
      <vt:lpstr>PowerPoint Presentation</vt:lpstr>
      <vt:lpstr>3-5 Ranch Cutting </vt:lpstr>
      <vt:lpstr>PowerPoint Presentation</vt:lpstr>
      <vt:lpstr>New Reining Patterns </vt:lpstr>
      <vt:lpstr>PowerPoint Presentation</vt:lpstr>
      <vt:lpstr>New Ranch Riding Patterns </vt:lpstr>
      <vt:lpstr>PowerPoint Presentation</vt:lpstr>
      <vt:lpstr>LMT JR YOUTH HANDY RANCH </vt:lpstr>
      <vt:lpstr>LMT JR YOUTH PLEASURE (WALK/TROT) </vt:lpstr>
      <vt:lpstr>PowerPoint Presentation</vt:lpstr>
      <vt:lpstr>OTHER UPDATES </vt:lpstr>
      <vt:lpstr>What would you like to see more of in our quarterly  updates?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VICKI AUSTIN</dc:creator>
  <cp:lastModifiedBy>VICKI AUSTIN</cp:lastModifiedBy>
  <cp:revision>1</cp:revision>
  <dcterms:created xsi:type="dcterms:W3CDTF">2026-03-01T20:37:21Z</dcterms:created>
  <dcterms:modified xsi:type="dcterms:W3CDTF">2026-03-02T01:12:23Z</dcterms:modified>
</cp:coreProperties>
</file>